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9" r:id="rId4"/>
    <p:sldId id="274" r:id="rId5"/>
    <p:sldId id="276" r:id="rId6"/>
    <p:sldId id="268" r:id="rId7"/>
    <p:sldId id="281" r:id="rId8"/>
    <p:sldId id="280" r:id="rId9"/>
    <p:sldId id="275" r:id="rId10"/>
    <p:sldId id="260" r:id="rId11"/>
    <p:sldId id="261" r:id="rId12"/>
    <p:sldId id="262" r:id="rId13"/>
    <p:sldId id="264" r:id="rId14"/>
    <p:sldId id="263" r:id="rId15"/>
    <p:sldId id="266" r:id="rId16"/>
    <p:sldId id="270" r:id="rId17"/>
    <p:sldId id="277" r:id="rId18"/>
    <p:sldId id="279" r:id="rId19"/>
    <p:sldId id="271" r:id="rId20"/>
    <p:sldId id="282" r:id="rId21"/>
    <p:sldId id="273" r:id="rId22"/>
    <p:sldId id="272" r:id="rId23"/>
    <p:sldId id="267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BD23F1-6108-4B4F-BB10-528807F9124C}">
          <p14:sldIdLst>
            <p14:sldId id="256"/>
            <p14:sldId id="257"/>
            <p14:sldId id="259"/>
            <p14:sldId id="274"/>
            <p14:sldId id="276"/>
            <p14:sldId id="268"/>
            <p14:sldId id="281"/>
            <p14:sldId id="280"/>
            <p14:sldId id="275"/>
            <p14:sldId id="260"/>
            <p14:sldId id="261"/>
            <p14:sldId id="262"/>
            <p14:sldId id="264"/>
            <p14:sldId id="263"/>
            <p14:sldId id="266"/>
            <p14:sldId id="270"/>
            <p14:sldId id="277"/>
            <p14:sldId id="279"/>
            <p14:sldId id="271"/>
            <p14:sldId id="282"/>
            <p14:sldId id="273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52" autoAdjust="0"/>
  </p:normalViewPr>
  <p:slideViewPr>
    <p:cSldViewPr>
      <p:cViewPr>
        <p:scale>
          <a:sx n="114" d="100"/>
          <a:sy n="114" d="100"/>
        </p:scale>
        <p:origin x="-84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89BF1-AB15-45B0-AB94-DF738934500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DC87F2-F7AB-4763-83B3-BCC31FEAE295}">
      <dgm:prSet phldrT="[Текст]" custT="1"/>
      <dgm:spPr>
        <a:ln w="25400" cmpd="sng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Этапы проведения </a:t>
          </a:r>
          <a:r>
            <a:rPr lang="ru-RU" sz="1800" b="1" dirty="0" err="1" smtClean="0"/>
            <a:t>энергоаудита</a:t>
          </a:r>
          <a:endParaRPr lang="ru-RU" sz="1800" b="1" dirty="0"/>
        </a:p>
      </dgm:t>
    </dgm:pt>
    <dgm:pt modelId="{682185B2-BFF6-4B0E-91F7-E51487320546}" type="parTrans" cxnId="{A950877B-3FC9-4FC5-A3AE-2DC6017C4AA3}">
      <dgm:prSet/>
      <dgm:spPr/>
      <dgm:t>
        <a:bodyPr/>
        <a:lstStyle/>
        <a:p>
          <a:endParaRPr lang="ru-RU"/>
        </a:p>
      </dgm:t>
    </dgm:pt>
    <dgm:pt modelId="{EBADFA52-D0AE-4206-8107-D8448E5710C4}" type="sibTrans" cxnId="{A950877B-3FC9-4FC5-A3AE-2DC6017C4AA3}">
      <dgm:prSet/>
      <dgm:spPr/>
      <dgm:t>
        <a:bodyPr/>
        <a:lstStyle/>
        <a:p>
          <a:endParaRPr lang="ru-RU"/>
        </a:p>
      </dgm:t>
    </dgm:pt>
    <dgm:pt modelId="{399D7E63-069A-420A-8A30-A074C93A7542}">
      <dgm:prSet phldrT="[Текст]" custT="1"/>
      <dgm:spPr/>
      <dgm:t>
        <a:bodyPr/>
        <a:lstStyle/>
        <a:p>
          <a:r>
            <a:rPr lang="ru-RU" sz="1200" dirty="0" smtClean="0"/>
            <a:t>Подготовительный этап</a:t>
          </a:r>
          <a:endParaRPr lang="ru-RU" sz="1200" dirty="0"/>
        </a:p>
      </dgm:t>
    </dgm:pt>
    <dgm:pt modelId="{7882E063-36F1-40F2-BC8E-D2D33CBF4E9B}" type="parTrans" cxnId="{E2B20246-C337-474F-9C7C-4617AF2A887E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E2A5626C-7136-4A5C-858A-D91CB08758D0}" type="sibTrans" cxnId="{E2B20246-C337-474F-9C7C-4617AF2A887E}">
      <dgm:prSet/>
      <dgm:spPr/>
      <dgm:t>
        <a:bodyPr/>
        <a:lstStyle/>
        <a:p>
          <a:endParaRPr lang="ru-RU"/>
        </a:p>
      </dgm:t>
    </dgm:pt>
    <dgm:pt modelId="{6CE57418-64B3-4F51-B1B9-CB80DCAEB83A}">
      <dgm:prSet phldrT="[Текст]" custT="1"/>
      <dgm:spPr/>
      <dgm:t>
        <a:bodyPr/>
        <a:lstStyle/>
        <a:p>
          <a:r>
            <a:rPr lang="ru-RU" sz="1200" dirty="0" smtClean="0"/>
            <a:t>Этап проведения </a:t>
          </a:r>
          <a:r>
            <a:rPr lang="ru-RU" sz="1200" dirty="0" err="1" smtClean="0"/>
            <a:t>энергоаудита</a:t>
          </a:r>
          <a:endParaRPr lang="ru-RU" sz="1200" dirty="0"/>
        </a:p>
      </dgm:t>
    </dgm:pt>
    <dgm:pt modelId="{498B0222-FE8D-4EC8-8C9D-2102C319CAE6}" type="parTrans" cxnId="{C4139F77-89BF-4AAF-8615-339FAFE6F046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52BA1F1A-0585-439D-9BEA-A2073C6B18BB}" type="sibTrans" cxnId="{C4139F77-89BF-4AAF-8615-339FAFE6F046}">
      <dgm:prSet/>
      <dgm:spPr/>
      <dgm:t>
        <a:bodyPr/>
        <a:lstStyle/>
        <a:p>
          <a:endParaRPr lang="ru-RU"/>
        </a:p>
      </dgm:t>
    </dgm:pt>
    <dgm:pt modelId="{A65A1B50-0059-4A15-A3D4-B80E04A72F0D}">
      <dgm:prSet phldrT="[Текст]" custT="1"/>
      <dgm:spPr/>
      <dgm:t>
        <a:bodyPr/>
        <a:lstStyle/>
        <a:p>
          <a:r>
            <a:rPr lang="ru-RU" sz="1200" dirty="0" smtClean="0"/>
            <a:t>Этап анализа результатов</a:t>
          </a:r>
          <a:endParaRPr lang="ru-RU" sz="1200" dirty="0"/>
        </a:p>
      </dgm:t>
    </dgm:pt>
    <dgm:pt modelId="{4442D534-F096-45CD-B7AA-C20759D2F331}" type="parTrans" cxnId="{7E56F367-98B5-44DF-A46B-41EECE3B568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7656B8F3-948D-451B-AAAB-67AF8AC9CF3C}" type="sibTrans" cxnId="{7E56F367-98B5-44DF-A46B-41EECE3B5682}">
      <dgm:prSet/>
      <dgm:spPr/>
      <dgm:t>
        <a:bodyPr/>
        <a:lstStyle/>
        <a:p>
          <a:endParaRPr lang="ru-RU"/>
        </a:p>
      </dgm:t>
    </dgm:pt>
    <dgm:pt modelId="{48B308EF-69B3-449F-A96A-D4C675DCD0AF}">
      <dgm:prSet custT="1"/>
      <dgm:spPr/>
      <dgm:t>
        <a:bodyPr/>
        <a:lstStyle/>
        <a:p>
          <a:endParaRPr lang="ru-RU" sz="1200"/>
        </a:p>
      </dgm:t>
    </dgm:pt>
    <dgm:pt modelId="{D0C2D077-03B8-458F-BCAF-271622074FF0}" type="parTrans" cxnId="{7D2CD88E-E4F6-4A24-A925-A82488941D4C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BB4CE7E8-E2E2-4C02-BEF6-C669A28545A6}" type="sibTrans" cxnId="{7D2CD88E-E4F6-4A24-A925-A82488941D4C}">
      <dgm:prSet/>
      <dgm:spPr/>
      <dgm:t>
        <a:bodyPr/>
        <a:lstStyle/>
        <a:p>
          <a:endParaRPr lang="ru-RU"/>
        </a:p>
      </dgm:t>
    </dgm:pt>
    <dgm:pt modelId="{3FC9BA65-2610-465E-9887-37BA65E62A82}">
      <dgm:prSet custT="1"/>
      <dgm:spPr/>
      <dgm:t>
        <a:bodyPr/>
        <a:lstStyle/>
        <a:p>
          <a:r>
            <a:rPr lang="ru-RU" sz="1200" dirty="0" smtClean="0"/>
            <a:t>Разработка и оформление опросных форм</a:t>
          </a:r>
          <a:endParaRPr lang="ru-RU" sz="1200" dirty="0"/>
        </a:p>
      </dgm:t>
    </dgm:pt>
    <dgm:pt modelId="{BFF403E9-E043-4EC3-A5A2-4F2F6F0C7FA5}" type="parTrans" cxnId="{B69A21E5-0A25-456B-AC75-A308E3952E9A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A63A6CE4-F75B-4144-AE24-A86D805FA51D}" type="sibTrans" cxnId="{B69A21E5-0A25-456B-AC75-A308E3952E9A}">
      <dgm:prSet/>
      <dgm:spPr/>
      <dgm:t>
        <a:bodyPr/>
        <a:lstStyle/>
        <a:p>
          <a:endParaRPr lang="ru-RU"/>
        </a:p>
      </dgm:t>
    </dgm:pt>
    <dgm:pt modelId="{2E09B0E6-B7BC-48FC-93BC-F436E19A426A}">
      <dgm:prSet custT="1"/>
      <dgm:spPr/>
      <dgm:t>
        <a:bodyPr/>
        <a:lstStyle/>
        <a:p>
          <a:r>
            <a:rPr lang="ru-RU" sz="1200" dirty="0" smtClean="0"/>
            <a:t>Определение стоимости</a:t>
          </a:r>
        </a:p>
        <a:p>
          <a:endParaRPr lang="ru-RU" sz="1200" dirty="0"/>
        </a:p>
      </dgm:t>
    </dgm:pt>
    <dgm:pt modelId="{4CAA9FAF-F63A-4625-B70A-A0A1497D9EBD}" type="parTrans" cxnId="{63A5EB91-EB72-407B-96EE-65AD0A678D9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ED0BCFC8-48B3-4E5D-83D5-942A6972B986}" type="sibTrans" cxnId="{63A5EB91-EB72-407B-96EE-65AD0A678D93}">
      <dgm:prSet/>
      <dgm:spPr/>
      <dgm:t>
        <a:bodyPr/>
        <a:lstStyle/>
        <a:p>
          <a:endParaRPr lang="ru-RU"/>
        </a:p>
      </dgm:t>
    </dgm:pt>
    <dgm:pt modelId="{00A3EB39-F453-4961-A5AC-197B410174CB}">
      <dgm:prSet custT="1"/>
      <dgm:spPr/>
      <dgm:t>
        <a:bodyPr/>
        <a:lstStyle/>
        <a:p>
          <a:r>
            <a:rPr lang="ru-RU" sz="1200" dirty="0" smtClean="0"/>
            <a:t>Разработка ТЗ</a:t>
          </a:r>
        </a:p>
      </dgm:t>
    </dgm:pt>
    <dgm:pt modelId="{91466BA9-B176-4D5F-AF09-65F5BC6D9511}" type="parTrans" cxnId="{66821C40-07D2-4605-909D-16F1B41147B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6FF95F6F-8270-47BC-88E9-5D8DAC89F5DB}" type="sibTrans" cxnId="{66821C40-07D2-4605-909D-16F1B41147B0}">
      <dgm:prSet/>
      <dgm:spPr/>
      <dgm:t>
        <a:bodyPr/>
        <a:lstStyle/>
        <a:p>
          <a:endParaRPr lang="ru-RU"/>
        </a:p>
      </dgm:t>
    </dgm:pt>
    <dgm:pt modelId="{E0CE6612-F30A-435A-AB19-1944F0EBBABB}">
      <dgm:prSet custT="1"/>
      <dgm:spPr/>
      <dgm:t>
        <a:bodyPr/>
        <a:lstStyle/>
        <a:p>
          <a:r>
            <a:rPr lang="ru-RU" sz="1200" dirty="0" smtClean="0"/>
            <a:t>Заключение договора</a:t>
          </a:r>
          <a:endParaRPr lang="ru-RU" sz="1200" dirty="0"/>
        </a:p>
      </dgm:t>
    </dgm:pt>
    <dgm:pt modelId="{22DC5B2E-4C3B-45D7-8975-B4DD47FB51D8}" type="parTrans" cxnId="{0110DF57-BBBE-40CB-8A1D-A56BAF73D394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E0A80798-063E-4B7E-910F-E1EB2390D089}" type="sibTrans" cxnId="{0110DF57-BBBE-40CB-8A1D-A56BAF73D394}">
      <dgm:prSet/>
      <dgm:spPr/>
      <dgm:t>
        <a:bodyPr/>
        <a:lstStyle/>
        <a:p>
          <a:endParaRPr lang="ru-RU"/>
        </a:p>
      </dgm:t>
    </dgm:pt>
    <dgm:pt modelId="{B2B60315-2DB3-423D-BDF6-488100C2B649}">
      <dgm:prSet custT="1"/>
      <dgm:spPr/>
      <dgm:t>
        <a:bodyPr/>
        <a:lstStyle/>
        <a:p>
          <a:r>
            <a:rPr lang="ru-RU" sz="1200" dirty="0" smtClean="0"/>
            <a:t>Инструментальный</a:t>
          </a:r>
        </a:p>
        <a:p>
          <a:endParaRPr lang="ru-RU" sz="1200" dirty="0"/>
        </a:p>
      </dgm:t>
    </dgm:pt>
    <dgm:pt modelId="{675E25A9-5EC3-4DE3-B3DA-7D70BD1586B6}" type="parTrans" cxnId="{362DAF88-A2FC-41AE-A214-5DF03961CE7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AA45ADD3-FEAA-4C5E-9DF0-3964350C1A68}" type="sibTrans" cxnId="{362DAF88-A2FC-41AE-A214-5DF03961CE75}">
      <dgm:prSet/>
      <dgm:spPr/>
      <dgm:t>
        <a:bodyPr/>
        <a:lstStyle/>
        <a:p>
          <a:endParaRPr lang="ru-RU"/>
        </a:p>
      </dgm:t>
    </dgm:pt>
    <dgm:pt modelId="{3852F2AD-2EC6-45D7-9CD1-DEA8D77D4C26}">
      <dgm:prSet custT="1"/>
      <dgm:spPr/>
      <dgm:t>
        <a:bodyPr/>
        <a:lstStyle/>
        <a:p>
          <a:r>
            <a:rPr lang="ru-RU" sz="1200" dirty="0" smtClean="0"/>
            <a:t>Документальный</a:t>
          </a:r>
          <a:endParaRPr lang="ru-RU" sz="1200" dirty="0"/>
        </a:p>
      </dgm:t>
    </dgm:pt>
    <dgm:pt modelId="{26709E2F-83D5-4C76-828A-9AD8CBFD52D9}" type="parTrans" cxnId="{AE473362-D7EB-49EB-8CE5-F589C1C01461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9705CFB5-66FB-4834-B540-F49F8B3E9BD5}" type="sibTrans" cxnId="{AE473362-D7EB-49EB-8CE5-F589C1C01461}">
      <dgm:prSet/>
      <dgm:spPr/>
      <dgm:t>
        <a:bodyPr/>
        <a:lstStyle/>
        <a:p>
          <a:endParaRPr lang="ru-RU"/>
        </a:p>
      </dgm:t>
    </dgm:pt>
    <dgm:pt modelId="{75462C5E-70E6-4679-8726-BF941D6EA689}">
      <dgm:prSet custT="1"/>
      <dgm:spPr/>
      <dgm:t>
        <a:bodyPr/>
        <a:lstStyle/>
        <a:p>
          <a:r>
            <a:rPr lang="ru-RU" sz="1200" dirty="0" smtClean="0"/>
            <a:t>Показатели  </a:t>
          </a:r>
          <a:r>
            <a:rPr lang="ru-RU" sz="1200" dirty="0" err="1" smtClean="0"/>
            <a:t>энергоэффективности</a:t>
          </a:r>
          <a:endParaRPr lang="ru-RU" sz="1200" dirty="0"/>
        </a:p>
      </dgm:t>
    </dgm:pt>
    <dgm:pt modelId="{81CF8016-CAE4-4624-9D3A-04C10771ACB0}" type="parTrans" cxnId="{3C97F2EF-92CC-490A-8CE6-02849BF4869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FCABF1EE-6EB0-43D4-BCF6-9E6A2BC674A9}" type="sibTrans" cxnId="{3C97F2EF-92CC-490A-8CE6-02849BF48695}">
      <dgm:prSet/>
      <dgm:spPr/>
      <dgm:t>
        <a:bodyPr/>
        <a:lstStyle/>
        <a:p>
          <a:endParaRPr lang="ru-RU"/>
        </a:p>
      </dgm:t>
    </dgm:pt>
    <dgm:pt modelId="{7F776E57-BEF4-4A9A-A628-50100ADACC65}">
      <dgm:prSet custT="1"/>
      <dgm:spPr/>
      <dgm:t>
        <a:bodyPr/>
        <a:lstStyle/>
        <a:p>
          <a:r>
            <a:rPr lang="ru-RU" sz="1200" dirty="0" smtClean="0"/>
            <a:t>Потенциал энергосбережения</a:t>
          </a:r>
          <a:endParaRPr lang="ru-RU" sz="1200" dirty="0"/>
        </a:p>
      </dgm:t>
    </dgm:pt>
    <dgm:pt modelId="{2CBEB5B4-AF6B-490A-8688-413D6ABBDFD0}" type="parTrans" cxnId="{08A6ADF8-17C2-4DC8-ADA2-4551252D089E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6FF069BA-4C2E-4506-8E15-9C2971B34725}" type="sibTrans" cxnId="{08A6ADF8-17C2-4DC8-ADA2-4551252D089E}">
      <dgm:prSet/>
      <dgm:spPr/>
      <dgm:t>
        <a:bodyPr/>
        <a:lstStyle/>
        <a:p>
          <a:endParaRPr lang="ru-RU"/>
        </a:p>
      </dgm:t>
    </dgm:pt>
    <dgm:pt modelId="{59B0692F-3088-41E1-922C-5D09CA5457EC}">
      <dgm:prSet custT="1"/>
      <dgm:spPr/>
      <dgm:t>
        <a:bodyPr/>
        <a:lstStyle/>
        <a:p>
          <a:r>
            <a:rPr lang="ru-RU" sz="1200" dirty="0" smtClean="0"/>
            <a:t>Энергосберегающие мероприятия</a:t>
          </a:r>
          <a:endParaRPr lang="ru-RU" sz="1200" dirty="0"/>
        </a:p>
      </dgm:t>
    </dgm:pt>
    <dgm:pt modelId="{348399D3-DF13-4C39-960D-205D98DE68B1}" type="parTrans" cxnId="{F8FEDA7D-0A67-430F-A862-E609E810C528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0B0FA6BA-93B9-44B9-BEC7-05944980BA60}" type="sibTrans" cxnId="{F8FEDA7D-0A67-430F-A862-E609E810C528}">
      <dgm:prSet/>
      <dgm:spPr/>
      <dgm:t>
        <a:bodyPr/>
        <a:lstStyle/>
        <a:p>
          <a:endParaRPr lang="ru-RU"/>
        </a:p>
      </dgm:t>
    </dgm:pt>
    <dgm:pt modelId="{C807860C-C80C-4774-B5C7-C42D01E60C83}">
      <dgm:prSet custT="1"/>
      <dgm:spPr/>
      <dgm:t>
        <a:bodyPr/>
        <a:lstStyle/>
        <a:p>
          <a:r>
            <a:rPr lang="ru-RU" sz="1200" dirty="0" smtClean="0"/>
            <a:t>Отчет</a:t>
          </a:r>
          <a:endParaRPr lang="ru-RU" sz="1200" dirty="0"/>
        </a:p>
      </dgm:t>
    </dgm:pt>
    <dgm:pt modelId="{0EAD2EB5-D0EC-4BE2-8BC3-024E3903BAF1}" type="parTrans" cxnId="{9B239030-F43B-4E8E-B0DF-6B2CF91AA88A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55964FFB-C546-4D8C-88EC-B775261D39D6}" type="sibTrans" cxnId="{9B239030-F43B-4E8E-B0DF-6B2CF91AA88A}">
      <dgm:prSet/>
      <dgm:spPr/>
      <dgm:t>
        <a:bodyPr/>
        <a:lstStyle/>
        <a:p>
          <a:endParaRPr lang="ru-RU"/>
        </a:p>
      </dgm:t>
    </dgm:pt>
    <dgm:pt modelId="{043FC15B-0D56-4095-8498-F9268978730E}">
      <dgm:prSet custT="1"/>
      <dgm:spPr/>
      <dgm:t>
        <a:bodyPr/>
        <a:lstStyle/>
        <a:p>
          <a:r>
            <a:rPr lang="ru-RU" sz="1200" dirty="0" smtClean="0"/>
            <a:t>Энергетический паспорт</a:t>
          </a:r>
          <a:endParaRPr lang="ru-RU" sz="1200" dirty="0"/>
        </a:p>
      </dgm:t>
    </dgm:pt>
    <dgm:pt modelId="{CD8A8144-A874-4C72-90BD-5D10F3AF3E10}" type="parTrans" cxnId="{06F6A377-37A8-4C4B-8708-E6EFB6C5DE0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B39A30C7-0B2A-435F-861F-E14853F99658}" type="sibTrans" cxnId="{06F6A377-37A8-4C4B-8708-E6EFB6C5DE03}">
      <dgm:prSet/>
      <dgm:spPr/>
      <dgm:t>
        <a:bodyPr/>
        <a:lstStyle/>
        <a:p>
          <a:endParaRPr lang="ru-RU"/>
        </a:p>
      </dgm:t>
    </dgm:pt>
    <dgm:pt modelId="{B23759CB-161E-4D1F-BED4-67C2AFDAB0B0}">
      <dgm:prSet custT="1"/>
      <dgm:spPr/>
      <dgm:t>
        <a:bodyPr/>
        <a:lstStyle/>
        <a:p>
          <a:r>
            <a:rPr lang="ru-RU" sz="1200" dirty="0" smtClean="0"/>
            <a:t>Оформление работ у заказчика</a:t>
          </a:r>
          <a:endParaRPr lang="ru-RU" sz="1200" dirty="0"/>
        </a:p>
      </dgm:t>
    </dgm:pt>
    <dgm:pt modelId="{E8DB9CD6-F808-45B7-BD77-D83624C8A88B}" type="parTrans" cxnId="{D7475A52-7FC8-4A98-973B-0A308033D61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9E4B4260-8BA5-49D9-9306-D2DB00004045}" type="sibTrans" cxnId="{D7475A52-7FC8-4A98-973B-0A308033D615}">
      <dgm:prSet/>
      <dgm:spPr/>
      <dgm:t>
        <a:bodyPr/>
        <a:lstStyle/>
        <a:p>
          <a:endParaRPr lang="ru-RU"/>
        </a:p>
      </dgm:t>
    </dgm:pt>
    <dgm:pt modelId="{3D776C6B-3EA4-4F73-8993-C3F2D2B7D52D}">
      <dgm:prSet custT="1"/>
      <dgm:spPr/>
      <dgm:t>
        <a:bodyPr/>
        <a:lstStyle/>
        <a:p>
          <a:r>
            <a:rPr lang="ru-RU" sz="1200" dirty="0" smtClean="0"/>
            <a:t>Оформление работ в СРО</a:t>
          </a:r>
          <a:endParaRPr lang="ru-RU" sz="1200" dirty="0"/>
        </a:p>
      </dgm:t>
    </dgm:pt>
    <dgm:pt modelId="{39E42A74-B913-4877-8466-31132922D76D}" type="parTrans" cxnId="{1997594E-6BEB-4069-A89B-6683954065E6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 sz="1200"/>
        </a:p>
      </dgm:t>
    </dgm:pt>
    <dgm:pt modelId="{85554D66-883F-4D3C-8B8C-A3A9E20108AC}" type="sibTrans" cxnId="{1997594E-6BEB-4069-A89B-6683954065E6}">
      <dgm:prSet/>
      <dgm:spPr/>
      <dgm:t>
        <a:bodyPr/>
        <a:lstStyle/>
        <a:p>
          <a:endParaRPr lang="ru-RU"/>
        </a:p>
      </dgm:t>
    </dgm:pt>
    <dgm:pt modelId="{C092ECCC-C418-414B-87E9-2D7FB6CB45F2}" type="pres">
      <dgm:prSet presAssocID="{17689BF1-AB15-45B0-AB94-DF73893450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361310-4F9A-46AE-866E-590B56449B87}" type="pres">
      <dgm:prSet presAssocID="{42DC87F2-F7AB-4763-83B3-BCC31FEAE295}" presName="hierRoot1" presStyleCnt="0">
        <dgm:presLayoutVars>
          <dgm:hierBranch val="init"/>
        </dgm:presLayoutVars>
      </dgm:prSet>
      <dgm:spPr/>
    </dgm:pt>
    <dgm:pt modelId="{2C1EBFC7-B673-41AA-966D-5D0C86F807C1}" type="pres">
      <dgm:prSet presAssocID="{42DC87F2-F7AB-4763-83B3-BCC31FEAE295}" presName="rootComposite1" presStyleCnt="0"/>
      <dgm:spPr/>
    </dgm:pt>
    <dgm:pt modelId="{92D0E0A7-3F43-4CDF-A2A7-B6B04676E249}" type="pres">
      <dgm:prSet presAssocID="{42DC87F2-F7AB-4763-83B3-BCC31FEAE295}" presName="rootText1" presStyleLbl="node0" presStyleIdx="0" presStyleCnt="1" custScaleX="312627" custScaleY="76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A3D75-637A-4413-9780-9B60E2638CD3}" type="pres">
      <dgm:prSet presAssocID="{42DC87F2-F7AB-4763-83B3-BCC31FEAE2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1800D8-DD1B-4809-8EDD-2ED4ECB86842}" type="pres">
      <dgm:prSet presAssocID="{42DC87F2-F7AB-4763-83B3-BCC31FEAE295}" presName="hierChild2" presStyleCnt="0"/>
      <dgm:spPr/>
    </dgm:pt>
    <dgm:pt modelId="{5AC13AFB-5D8A-4DC7-91BF-E8163F6E9F64}" type="pres">
      <dgm:prSet presAssocID="{7882E063-36F1-40F2-BC8E-D2D33CBF4E9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197924A-7450-4B7B-AE9D-6FA3CCFE7757}" type="pres">
      <dgm:prSet presAssocID="{399D7E63-069A-420A-8A30-A074C93A7542}" presName="hierRoot2" presStyleCnt="0">
        <dgm:presLayoutVars>
          <dgm:hierBranch val="init"/>
        </dgm:presLayoutVars>
      </dgm:prSet>
      <dgm:spPr/>
    </dgm:pt>
    <dgm:pt modelId="{A080A0EE-D67A-4F0C-B8FF-2F5D3093D2DF}" type="pres">
      <dgm:prSet presAssocID="{399D7E63-069A-420A-8A30-A074C93A7542}" presName="rootComposite" presStyleCnt="0"/>
      <dgm:spPr/>
    </dgm:pt>
    <dgm:pt modelId="{0E686C0B-40FE-4413-8252-184651FFB57F}" type="pres">
      <dgm:prSet presAssocID="{399D7E63-069A-420A-8A30-A074C93A7542}" presName="rootText" presStyleLbl="node2" presStyleIdx="0" presStyleCnt="4" custScaleX="122942" custScaleY="98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B7F0D-0800-4983-B63A-AE37E5591381}" type="pres">
      <dgm:prSet presAssocID="{399D7E63-069A-420A-8A30-A074C93A7542}" presName="rootConnector" presStyleLbl="node2" presStyleIdx="0" presStyleCnt="4"/>
      <dgm:spPr/>
      <dgm:t>
        <a:bodyPr/>
        <a:lstStyle/>
        <a:p>
          <a:endParaRPr lang="ru-RU"/>
        </a:p>
      </dgm:t>
    </dgm:pt>
    <dgm:pt modelId="{B97687C3-7F76-4C98-B232-B58ED0F6E90C}" type="pres">
      <dgm:prSet presAssocID="{399D7E63-069A-420A-8A30-A074C93A7542}" presName="hierChild4" presStyleCnt="0"/>
      <dgm:spPr/>
    </dgm:pt>
    <dgm:pt modelId="{69F6680A-4440-4085-978F-226A7548DD63}" type="pres">
      <dgm:prSet presAssocID="{BFF403E9-E043-4EC3-A5A2-4F2F6F0C7FA5}" presName="Name37" presStyleLbl="parChTrans1D3" presStyleIdx="0" presStyleCnt="4"/>
      <dgm:spPr/>
      <dgm:t>
        <a:bodyPr/>
        <a:lstStyle/>
        <a:p>
          <a:endParaRPr lang="ru-RU"/>
        </a:p>
      </dgm:t>
    </dgm:pt>
    <dgm:pt modelId="{68A53CE7-146C-4098-8F78-8FF3F8FF1C19}" type="pres">
      <dgm:prSet presAssocID="{3FC9BA65-2610-465E-9887-37BA65E62A82}" presName="hierRoot2" presStyleCnt="0">
        <dgm:presLayoutVars>
          <dgm:hierBranch val="init"/>
        </dgm:presLayoutVars>
      </dgm:prSet>
      <dgm:spPr/>
    </dgm:pt>
    <dgm:pt modelId="{07AB698B-323A-49F2-AA22-07AC57341E70}" type="pres">
      <dgm:prSet presAssocID="{3FC9BA65-2610-465E-9887-37BA65E62A82}" presName="rootComposite" presStyleCnt="0"/>
      <dgm:spPr/>
    </dgm:pt>
    <dgm:pt modelId="{97E0234F-AAFC-4489-BAB7-AF8C8AB81F9C}" type="pres">
      <dgm:prSet presAssocID="{3FC9BA65-2610-465E-9887-37BA65E62A8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7C1B3-053D-48F5-97F9-202CA1CED566}" type="pres">
      <dgm:prSet presAssocID="{3FC9BA65-2610-465E-9887-37BA65E62A82}" presName="rootConnector" presStyleLbl="node3" presStyleIdx="0" presStyleCnt="4"/>
      <dgm:spPr/>
      <dgm:t>
        <a:bodyPr/>
        <a:lstStyle/>
        <a:p>
          <a:endParaRPr lang="ru-RU"/>
        </a:p>
      </dgm:t>
    </dgm:pt>
    <dgm:pt modelId="{E798F59A-37B8-4626-92D1-DC1F2C3DE751}" type="pres">
      <dgm:prSet presAssocID="{3FC9BA65-2610-465E-9887-37BA65E62A82}" presName="hierChild4" presStyleCnt="0"/>
      <dgm:spPr/>
    </dgm:pt>
    <dgm:pt modelId="{3E6AA7DD-2ED6-40CE-9D7A-2F75B0C49C18}" type="pres">
      <dgm:prSet presAssocID="{4CAA9FAF-F63A-4625-B70A-A0A1497D9EBD}" presName="Name37" presStyleLbl="parChTrans1D4" presStyleIdx="0" presStyleCnt="9"/>
      <dgm:spPr/>
      <dgm:t>
        <a:bodyPr/>
        <a:lstStyle/>
        <a:p>
          <a:endParaRPr lang="ru-RU"/>
        </a:p>
      </dgm:t>
    </dgm:pt>
    <dgm:pt modelId="{1C021B05-6C0D-4714-99E6-8E658EDF477C}" type="pres">
      <dgm:prSet presAssocID="{2E09B0E6-B7BC-48FC-93BC-F436E19A426A}" presName="hierRoot2" presStyleCnt="0">
        <dgm:presLayoutVars>
          <dgm:hierBranch val="init"/>
        </dgm:presLayoutVars>
      </dgm:prSet>
      <dgm:spPr/>
    </dgm:pt>
    <dgm:pt modelId="{001BFC5F-5544-4E97-83E1-A426B7A65F57}" type="pres">
      <dgm:prSet presAssocID="{2E09B0E6-B7BC-48FC-93BC-F436E19A426A}" presName="rootComposite" presStyleCnt="0"/>
      <dgm:spPr/>
    </dgm:pt>
    <dgm:pt modelId="{F9E47D60-B498-4666-8612-5D60267A120F}" type="pres">
      <dgm:prSet presAssocID="{2E09B0E6-B7BC-48FC-93BC-F436E19A426A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6AB23-69EE-4482-8F95-3C76DFA822F3}" type="pres">
      <dgm:prSet presAssocID="{2E09B0E6-B7BC-48FC-93BC-F436E19A426A}" presName="rootConnector" presStyleLbl="node4" presStyleIdx="0" presStyleCnt="9"/>
      <dgm:spPr/>
      <dgm:t>
        <a:bodyPr/>
        <a:lstStyle/>
        <a:p>
          <a:endParaRPr lang="ru-RU"/>
        </a:p>
      </dgm:t>
    </dgm:pt>
    <dgm:pt modelId="{C6D82014-A249-451B-8FED-77037C0B2DDB}" type="pres">
      <dgm:prSet presAssocID="{2E09B0E6-B7BC-48FC-93BC-F436E19A426A}" presName="hierChild4" presStyleCnt="0"/>
      <dgm:spPr/>
    </dgm:pt>
    <dgm:pt modelId="{02865D74-6CC2-4713-BDA2-654929D69D1A}" type="pres">
      <dgm:prSet presAssocID="{91466BA9-B176-4D5F-AF09-65F5BC6D9511}" presName="Name37" presStyleLbl="parChTrans1D4" presStyleIdx="1" presStyleCnt="9"/>
      <dgm:spPr/>
      <dgm:t>
        <a:bodyPr/>
        <a:lstStyle/>
        <a:p>
          <a:endParaRPr lang="ru-RU"/>
        </a:p>
      </dgm:t>
    </dgm:pt>
    <dgm:pt modelId="{5DCC2D5C-46DB-41A0-9525-EF6AAE35828F}" type="pres">
      <dgm:prSet presAssocID="{00A3EB39-F453-4961-A5AC-197B410174CB}" presName="hierRoot2" presStyleCnt="0">
        <dgm:presLayoutVars>
          <dgm:hierBranch val="init"/>
        </dgm:presLayoutVars>
      </dgm:prSet>
      <dgm:spPr/>
    </dgm:pt>
    <dgm:pt modelId="{60650DB4-3384-4CF6-8F18-8CB12E5BC4C6}" type="pres">
      <dgm:prSet presAssocID="{00A3EB39-F453-4961-A5AC-197B410174CB}" presName="rootComposite" presStyleCnt="0"/>
      <dgm:spPr/>
    </dgm:pt>
    <dgm:pt modelId="{EE9EDED8-C2B4-47AD-BFF5-839FFD795D1C}" type="pres">
      <dgm:prSet presAssocID="{00A3EB39-F453-4961-A5AC-197B410174CB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BD2C3-9A34-443A-8C62-87FAB058550A}" type="pres">
      <dgm:prSet presAssocID="{00A3EB39-F453-4961-A5AC-197B410174CB}" presName="rootConnector" presStyleLbl="node4" presStyleIdx="1" presStyleCnt="9"/>
      <dgm:spPr/>
      <dgm:t>
        <a:bodyPr/>
        <a:lstStyle/>
        <a:p>
          <a:endParaRPr lang="ru-RU"/>
        </a:p>
      </dgm:t>
    </dgm:pt>
    <dgm:pt modelId="{3940B28F-971A-441E-B1E9-DBFF6C7E4A95}" type="pres">
      <dgm:prSet presAssocID="{00A3EB39-F453-4961-A5AC-197B410174CB}" presName="hierChild4" presStyleCnt="0"/>
      <dgm:spPr/>
    </dgm:pt>
    <dgm:pt modelId="{B0A9D15B-0863-42C3-BC71-74E840E10C2D}" type="pres">
      <dgm:prSet presAssocID="{22DC5B2E-4C3B-45D7-8975-B4DD47FB51D8}" presName="Name37" presStyleLbl="parChTrans1D4" presStyleIdx="2" presStyleCnt="9"/>
      <dgm:spPr/>
      <dgm:t>
        <a:bodyPr/>
        <a:lstStyle/>
        <a:p>
          <a:endParaRPr lang="ru-RU"/>
        </a:p>
      </dgm:t>
    </dgm:pt>
    <dgm:pt modelId="{FF688956-24A8-40DA-96B3-51941CBBF0F5}" type="pres">
      <dgm:prSet presAssocID="{E0CE6612-F30A-435A-AB19-1944F0EBBABB}" presName="hierRoot2" presStyleCnt="0">
        <dgm:presLayoutVars>
          <dgm:hierBranch val="init"/>
        </dgm:presLayoutVars>
      </dgm:prSet>
      <dgm:spPr/>
    </dgm:pt>
    <dgm:pt modelId="{9901F507-F384-487E-9D42-3D5FCCE534BA}" type="pres">
      <dgm:prSet presAssocID="{E0CE6612-F30A-435A-AB19-1944F0EBBABB}" presName="rootComposite" presStyleCnt="0"/>
      <dgm:spPr/>
    </dgm:pt>
    <dgm:pt modelId="{6D0A6BC6-627F-42F6-BDDD-41EF1A76EC4C}" type="pres">
      <dgm:prSet presAssocID="{E0CE6612-F30A-435A-AB19-1944F0EBBABB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7EF84-15DA-4CDB-A368-A971450E67A8}" type="pres">
      <dgm:prSet presAssocID="{E0CE6612-F30A-435A-AB19-1944F0EBBABB}" presName="rootConnector" presStyleLbl="node4" presStyleIdx="2" presStyleCnt="9"/>
      <dgm:spPr/>
      <dgm:t>
        <a:bodyPr/>
        <a:lstStyle/>
        <a:p>
          <a:endParaRPr lang="ru-RU"/>
        </a:p>
      </dgm:t>
    </dgm:pt>
    <dgm:pt modelId="{130D3ECB-0C70-4631-9AFF-DBC1E6F5A63D}" type="pres">
      <dgm:prSet presAssocID="{E0CE6612-F30A-435A-AB19-1944F0EBBABB}" presName="hierChild4" presStyleCnt="0"/>
      <dgm:spPr/>
    </dgm:pt>
    <dgm:pt modelId="{DD5E478C-39B8-4AAB-8DF5-07FF4E806C0A}" type="pres">
      <dgm:prSet presAssocID="{E0CE6612-F30A-435A-AB19-1944F0EBBABB}" presName="hierChild5" presStyleCnt="0"/>
      <dgm:spPr/>
    </dgm:pt>
    <dgm:pt modelId="{E17D34BD-E9E2-4046-BE92-306CA60E2288}" type="pres">
      <dgm:prSet presAssocID="{00A3EB39-F453-4961-A5AC-197B410174CB}" presName="hierChild5" presStyleCnt="0"/>
      <dgm:spPr/>
    </dgm:pt>
    <dgm:pt modelId="{B8584D2F-4854-42D3-AC7C-B07B33409D9E}" type="pres">
      <dgm:prSet presAssocID="{2E09B0E6-B7BC-48FC-93BC-F436E19A426A}" presName="hierChild5" presStyleCnt="0"/>
      <dgm:spPr/>
    </dgm:pt>
    <dgm:pt modelId="{13480454-C8A5-4EA4-8FD7-9419E3442E95}" type="pres">
      <dgm:prSet presAssocID="{3FC9BA65-2610-465E-9887-37BA65E62A82}" presName="hierChild5" presStyleCnt="0"/>
      <dgm:spPr/>
    </dgm:pt>
    <dgm:pt modelId="{193711AD-FCF7-4FBF-89B7-400D296EE45A}" type="pres">
      <dgm:prSet presAssocID="{399D7E63-069A-420A-8A30-A074C93A7542}" presName="hierChild5" presStyleCnt="0"/>
      <dgm:spPr/>
    </dgm:pt>
    <dgm:pt modelId="{61A668DE-9D37-42DF-A395-F8C08BC34D3C}" type="pres">
      <dgm:prSet presAssocID="{498B0222-FE8D-4EC8-8C9D-2102C319CAE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7715024-D71F-490B-B7CF-DD4693CD0B15}" type="pres">
      <dgm:prSet presAssocID="{6CE57418-64B3-4F51-B1B9-CB80DCAEB83A}" presName="hierRoot2" presStyleCnt="0">
        <dgm:presLayoutVars>
          <dgm:hierBranch val="init"/>
        </dgm:presLayoutVars>
      </dgm:prSet>
      <dgm:spPr/>
    </dgm:pt>
    <dgm:pt modelId="{2D9CC2C4-C8BF-4717-BC5A-4C7F68C6696F}" type="pres">
      <dgm:prSet presAssocID="{6CE57418-64B3-4F51-B1B9-CB80DCAEB83A}" presName="rootComposite" presStyleCnt="0"/>
      <dgm:spPr/>
    </dgm:pt>
    <dgm:pt modelId="{C7017451-658D-492F-975F-FF1F1B212FC2}" type="pres">
      <dgm:prSet presAssocID="{6CE57418-64B3-4F51-B1B9-CB80DCAEB83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D2096-F6CE-4FE6-BFE1-200D87518DA6}" type="pres">
      <dgm:prSet presAssocID="{6CE57418-64B3-4F51-B1B9-CB80DCAEB83A}" presName="rootConnector" presStyleLbl="node2" presStyleIdx="1" presStyleCnt="4"/>
      <dgm:spPr/>
      <dgm:t>
        <a:bodyPr/>
        <a:lstStyle/>
        <a:p>
          <a:endParaRPr lang="ru-RU"/>
        </a:p>
      </dgm:t>
    </dgm:pt>
    <dgm:pt modelId="{7034B75E-1522-4718-9971-4D45EDE9E76C}" type="pres">
      <dgm:prSet presAssocID="{6CE57418-64B3-4F51-B1B9-CB80DCAEB83A}" presName="hierChild4" presStyleCnt="0"/>
      <dgm:spPr/>
    </dgm:pt>
    <dgm:pt modelId="{DF9EB40E-B2EA-4605-8275-F428CE60069E}" type="pres">
      <dgm:prSet presAssocID="{675E25A9-5EC3-4DE3-B3DA-7D70BD1586B6}" presName="Name37" presStyleLbl="parChTrans1D3" presStyleIdx="1" presStyleCnt="4"/>
      <dgm:spPr/>
      <dgm:t>
        <a:bodyPr/>
        <a:lstStyle/>
        <a:p>
          <a:endParaRPr lang="ru-RU"/>
        </a:p>
      </dgm:t>
    </dgm:pt>
    <dgm:pt modelId="{E090B356-F7D6-4E1D-81FD-0EDD59F31635}" type="pres">
      <dgm:prSet presAssocID="{B2B60315-2DB3-423D-BDF6-488100C2B649}" presName="hierRoot2" presStyleCnt="0">
        <dgm:presLayoutVars>
          <dgm:hierBranch val="init"/>
        </dgm:presLayoutVars>
      </dgm:prSet>
      <dgm:spPr/>
    </dgm:pt>
    <dgm:pt modelId="{6F509E26-CFBC-4087-8195-0E9856300825}" type="pres">
      <dgm:prSet presAssocID="{B2B60315-2DB3-423D-BDF6-488100C2B649}" presName="rootComposite" presStyleCnt="0"/>
      <dgm:spPr/>
    </dgm:pt>
    <dgm:pt modelId="{F2817656-348E-4381-B3C3-D1F719C19F06}" type="pres">
      <dgm:prSet presAssocID="{B2B60315-2DB3-423D-BDF6-488100C2B649}" presName="rootText" presStyleLbl="node3" presStyleIdx="1" presStyleCnt="4" custScaleX="117370" custScaleY="75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9B0BE-5192-4C11-BAD0-BE1257F4FE4C}" type="pres">
      <dgm:prSet presAssocID="{B2B60315-2DB3-423D-BDF6-488100C2B649}" presName="rootConnector" presStyleLbl="node3" presStyleIdx="1" presStyleCnt="4"/>
      <dgm:spPr/>
      <dgm:t>
        <a:bodyPr/>
        <a:lstStyle/>
        <a:p>
          <a:endParaRPr lang="ru-RU"/>
        </a:p>
      </dgm:t>
    </dgm:pt>
    <dgm:pt modelId="{8F36D298-412D-4B75-B768-272F9FDD2E05}" type="pres">
      <dgm:prSet presAssocID="{B2B60315-2DB3-423D-BDF6-488100C2B649}" presName="hierChild4" presStyleCnt="0"/>
      <dgm:spPr/>
    </dgm:pt>
    <dgm:pt modelId="{1ED0DA33-01E6-4769-AE6B-229E798D47C5}" type="pres">
      <dgm:prSet presAssocID="{26709E2F-83D5-4C76-828A-9AD8CBFD52D9}" presName="Name37" presStyleLbl="parChTrans1D4" presStyleIdx="3" presStyleCnt="9"/>
      <dgm:spPr/>
      <dgm:t>
        <a:bodyPr/>
        <a:lstStyle/>
        <a:p>
          <a:endParaRPr lang="ru-RU"/>
        </a:p>
      </dgm:t>
    </dgm:pt>
    <dgm:pt modelId="{60A56B79-6A78-49EC-9DE7-0855222E7952}" type="pres">
      <dgm:prSet presAssocID="{3852F2AD-2EC6-45D7-9CD1-DEA8D77D4C26}" presName="hierRoot2" presStyleCnt="0">
        <dgm:presLayoutVars>
          <dgm:hierBranch val="init"/>
        </dgm:presLayoutVars>
      </dgm:prSet>
      <dgm:spPr/>
    </dgm:pt>
    <dgm:pt modelId="{313644C3-43E2-4F86-9D0F-14649C6B86C4}" type="pres">
      <dgm:prSet presAssocID="{3852F2AD-2EC6-45D7-9CD1-DEA8D77D4C26}" presName="rootComposite" presStyleCnt="0"/>
      <dgm:spPr/>
    </dgm:pt>
    <dgm:pt modelId="{99B1B4AF-12DA-48D8-B8F6-92BE20B05BAB}" type="pres">
      <dgm:prSet presAssocID="{3852F2AD-2EC6-45D7-9CD1-DEA8D77D4C26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48988-ADD6-4048-A235-78D60986C9F9}" type="pres">
      <dgm:prSet presAssocID="{3852F2AD-2EC6-45D7-9CD1-DEA8D77D4C26}" presName="rootConnector" presStyleLbl="node4" presStyleIdx="3" presStyleCnt="9"/>
      <dgm:spPr/>
      <dgm:t>
        <a:bodyPr/>
        <a:lstStyle/>
        <a:p>
          <a:endParaRPr lang="ru-RU"/>
        </a:p>
      </dgm:t>
    </dgm:pt>
    <dgm:pt modelId="{0ED2E6B5-3C36-46C3-8C64-F08C8CA4BFEC}" type="pres">
      <dgm:prSet presAssocID="{3852F2AD-2EC6-45D7-9CD1-DEA8D77D4C26}" presName="hierChild4" presStyleCnt="0"/>
      <dgm:spPr/>
    </dgm:pt>
    <dgm:pt modelId="{AD11D6C9-BEFE-4724-8951-5CC298E6C6EB}" type="pres">
      <dgm:prSet presAssocID="{3852F2AD-2EC6-45D7-9CD1-DEA8D77D4C26}" presName="hierChild5" presStyleCnt="0"/>
      <dgm:spPr/>
    </dgm:pt>
    <dgm:pt modelId="{62C7B170-8E4C-4F81-AD66-F800ADF0A851}" type="pres">
      <dgm:prSet presAssocID="{B2B60315-2DB3-423D-BDF6-488100C2B649}" presName="hierChild5" presStyleCnt="0"/>
      <dgm:spPr/>
    </dgm:pt>
    <dgm:pt modelId="{4A170AE8-B764-4BE1-9037-AA31216654EA}" type="pres">
      <dgm:prSet presAssocID="{6CE57418-64B3-4F51-B1B9-CB80DCAEB83A}" presName="hierChild5" presStyleCnt="0"/>
      <dgm:spPr/>
    </dgm:pt>
    <dgm:pt modelId="{E7EB808C-10E1-4E59-95FF-5A25EA8457C0}" type="pres">
      <dgm:prSet presAssocID="{4442D534-F096-45CD-B7AA-C20759D2F33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B5FB43F-DF0B-4714-BAB3-ABC277924055}" type="pres">
      <dgm:prSet presAssocID="{A65A1B50-0059-4A15-A3D4-B80E04A72F0D}" presName="hierRoot2" presStyleCnt="0">
        <dgm:presLayoutVars>
          <dgm:hierBranch val="init"/>
        </dgm:presLayoutVars>
      </dgm:prSet>
      <dgm:spPr/>
    </dgm:pt>
    <dgm:pt modelId="{B6F9F041-8EF4-499B-82D3-CDBC420CF627}" type="pres">
      <dgm:prSet presAssocID="{A65A1B50-0059-4A15-A3D4-B80E04A72F0D}" presName="rootComposite" presStyleCnt="0"/>
      <dgm:spPr/>
    </dgm:pt>
    <dgm:pt modelId="{985B7753-A932-42FB-B8C3-02B717737D69}" type="pres">
      <dgm:prSet presAssocID="{A65A1B50-0059-4A15-A3D4-B80E04A72F0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3B7B1-49AC-4C76-A3FF-E60BC701F648}" type="pres">
      <dgm:prSet presAssocID="{A65A1B50-0059-4A15-A3D4-B80E04A72F0D}" presName="rootConnector" presStyleLbl="node2" presStyleIdx="2" presStyleCnt="4"/>
      <dgm:spPr/>
      <dgm:t>
        <a:bodyPr/>
        <a:lstStyle/>
        <a:p>
          <a:endParaRPr lang="ru-RU"/>
        </a:p>
      </dgm:t>
    </dgm:pt>
    <dgm:pt modelId="{4713AF26-96BE-4AFE-9379-B0ACD3ECAE3A}" type="pres">
      <dgm:prSet presAssocID="{A65A1B50-0059-4A15-A3D4-B80E04A72F0D}" presName="hierChild4" presStyleCnt="0"/>
      <dgm:spPr/>
    </dgm:pt>
    <dgm:pt modelId="{C21E2CCC-8EF4-491E-9908-7A833CDDAF2C}" type="pres">
      <dgm:prSet presAssocID="{81CF8016-CAE4-4624-9D3A-04C10771ACB0}" presName="Name37" presStyleLbl="parChTrans1D3" presStyleIdx="2" presStyleCnt="4"/>
      <dgm:spPr/>
      <dgm:t>
        <a:bodyPr/>
        <a:lstStyle/>
        <a:p>
          <a:endParaRPr lang="ru-RU"/>
        </a:p>
      </dgm:t>
    </dgm:pt>
    <dgm:pt modelId="{6426DDBB-0650-4B35-A20E-22D43DF5C2DE}" type="pres">
      <dgm:prSet presAssocID="{75462C5E-70E6-4679-8726-BF941D6EA689}" presName="hierRoot2" presStyleCnt="0">
        <dgm:presLayoutVars>
          <dgm:hierBranch val="init"/>
        </dgm:presLayoutVars>
      </dgm:prSet>
      <dgm:spPr/>
    </dgm:pt>
    <dgm:pt modelId="{526578DA-00D8-4040-8F60-DD7207934356}" type="pres">
      <dgm:prSet presAssocID="{75462C5E-70E6-4679-8726-BF941D6EA689}" presName="rootComposite" presStyleCnt="0"/>
      <dgm:spPr/>
    </dgm:pt>
    <dgm:pt modelId="{0A66F408-AA66-45DD-BEB7-6E77497CCC0B}" type="pres">
      <dgm:prSet presAssocID="{75462C5E-70E6-4679-8726-BF941D6EA689}" presName="rootText" presStyleLbl="node3" presStyleIdx="2" presStyleCnt="4" custScaleX="125862" custScaleY="103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CBAC5-3970-4BDC-8256-74CB9A0B50A5}" type="pres">
      <dgm:prSet presAssocID="{75462C5E-70E6-4679-8726-BF941D6EA689}" presName="rootConnector" presStyleLbl="node3" presStyleIdx="2" presStyleCnt="4"/>
      <dgm:spPr/>
      <dgm:t>
        <a:bodyPr/>
        <a:lstStyle/>
        <a:p>
          <a:endParaRPr lang="ru-RU"/>
        </a:p>
      </dgm:t>
    </dgm:pt>
    <dgm:pt modelId="{25E981B7-40B7-4B34-AB86-BF44DD9DDA49}" type="pres">
      <dgm:prSet presAssocID="{75462C5E-70E6-4679-8726-BF941D6EA689}" presName="hierChild4" presStyleCnt="0"/>
      <dgm:spPr/>
    </dgm:pt>
    <dgm:pt modelId="{36BF08AB-0C32-4709-8034-C4F1AA156FB9}" type="pres">
      <dgm:prSet presAssocID="{2CBEB5B4-AF6B-490A-8688-413D6ABBDFD0}" presName="Name37" presStyleLbl="parChTrans1D4" presStyleIdx="4" presStyleCnt="9"/>
      <dgm:spPr/>
      <dgm:t>
        <a:bodyPr/>
        <a:lstStyle/>
        <a:p>
          <a:endParaRPr lang="ru-RU"/>
        </a:p>
      </dgm:t>
    </dgm:pt>
    <dgm:pt modelId="{C7B28025-7654-479A-887D-0AB9ED4AD7C8}" type="pres">
      <dgm:prSet presAssocID="{7F776E57-BEF4-4A9A-A628-50100ADACC65}" presName="hierRoot2" presStyleCnt="0">
        <dgm:presLayoutVars>
          <dgm:hierBranch val="init"/>
        </dgm:presLayoutVars>
      </dgm:prSet>
      <dgm:spPr/>
    </dgm:pt>
    <dgm:pt modelId="{38B6E8B2-A658-4BC9-83D8-CB1E07383631}" type="pres">
      <dgm:prSet presAssocID="{7F776E57-BEF4-4A9A-A628-50100ADACC65}" presName="rootComposite" presStyleCnt="0"/>
      <dgm:spPr/>
    </dgm:pt>
    <dgm:pt modelId="{A1A13594-A4B2-4080-809A-9FA8EE8FDBF5}" type="pres">
      <dgm:prSet presAssocID="{7F776E57-BEF4-4A9A-A628-50100ADACC65}" presName="rootText" presStyleLbl="node4" presStyleIdx="4" presStyleCnt="9" custScaleX="122619" custScaleY="87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B118D1-7C9C-4F6A-9D72-50C3B8DE7ACF}" type="pres">
      <dgm:prSet presAssocID="{7F776E57-BEF4-4A9A-A628-50100ADACC65}" presName="rootConnector" presStyleLbl="node4" presStyleIdx="4" presStyleCnt="9"/>
      <dgm:spPr/>
      <dgm:t>
        <a:bodyPr/>
        <a:lstStyle/>
        <a:p>
          <a:endParaRPr lang="ru-RU"/>
        </a:p>
      </dgm:t>
    </dgm:pt>
    <dgm:pt modelId="{47E9DFE5-FE3D-438D-BA50-D0F7A02A8063}" type="pres">
      <dgm:prSet presAssocID="{7F776E57-BEF4-4A9A-A628-50100ADACC65}" presName="hierChild4" presStyleCnt="0"/>
      <dgm:spPr/>
    </dgm:pt>
    <dgm:pt modelId="{94130CFE-1576-4734-9551-28DAF9920990}" type="pres">
      <dgm:prSet presAssocID="{348399D3-DF13-4C39-960D-205D98DE68B1}" presName="Name37" presStyleLbl="parChTrans1D4" presStyleIdx="5" presStyleCnt="9"/>
      <dgm:spPr/>
      <dgm:t>
        <a:bodyPr/>
        <a:lstStyle/>
        <a:p>
          <a:endParaRPr lang="ru-RU"/>
        </a:p>
      </dgm:t>
    </dgm:pt>
    <dgm:pt modelId="{58B12222-30E6-499D-97E5-4167C3461076}" type="pres">
      <dgm:prSet presAssocID="{59B0692F-3088-41E1-922C-5D09CA5457EC}" presName="hierRoot2" presStyleCnt="0">
        <dgm:presLayoutVars>
          <dgm:hierBranch val="init"/>
        </dgm:presLayoutVars>
      </dgm:prSet>
      <dgm:spPr/>
    </dgm:pt>
    <dgm:pt modelId="{2963C848-CA18-42B3-B974-59E59EBD60FF}" type="pres">
      <dgm:prSet presAssocID="{59B0692F-3088-41E1-922C-5D09CA5457EC}" presName="rootComposite" presStyleCnt="0"/>
      <dgm:spPr/>
    </dgm:pt>
    <dgm:pt modelId="{EF59CBE0-1E1E-4856-BA31-0A3236E452F7}" type="pres">
      <dgm:prSet presAssocID="{59B0692F-3088-41E1-922C-5D09CA5457EC}" presName="rootText" presStyleLbl="node4" presStyleIdx="5" presStyleCnt="9" custScaleX="129695" custScaleY="95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01F83E-F6F8-4778-8482-BE26102F1099}" type="pres">
      <dgm:prSet presAssocID="{59B0692F-3088-41E1-922C-5D09CA5457EC}" presName="rootConnector" presStyleLbl="node4" presStyleIdx="5" presStyleCnt="9"/>
      <dgm:spPr/>
      <dgm:t>
        <a:bodyPr/>
        <a:lstStyle/>
        <a:p>
          <a:endParaRPr lang="ru-RU"/>
        </a:p>
      </dgm:t>
    </dgm:pt>
    <dgm:pt modelId="{75F77D10-C8E6-41D4-810F-7CA13094D9CE}" type="pres">
      <dgm:prSet presAssocID="{59B0692F-3088-41E1-922C-5D09CA5457EC}" presName="hierChild4" presStyleCnt="0"/>
      <dgm:spPr/>
    </dgm:pt>
    <dgm:pt modelId="{A2E5878A-DC40-4B89-8D74-98EBD306C1DF}" type="pres">
      <dgm:prSet presAssocID="{0EAD2EB5-D0EC-4BE2-8BC3-024E3903BAF1}" presName="Name37" presStyleLbl="parChTrans1D4" presStyleIdx="6" presStyleCnt="9"/>
      <dgm:spPr/>
      <dgm:t>
        <a:bodyPr/>
        <a:lstStyle/>
        <a:p>
          <a:endParaRPr lang="ru-RU"/>
        </a:p>
      </dgm:t>
    </dgm:pt>
    <dgm:pt modelId="{CC381822-5C68-42B4-8AE1-99D12706E8B5}" type="pres">
      <dgm:prSet presAssocID="{C807860C-C80C-4774-B5C7-C42D01E60C83}" presName="hierRoot2" presStyleCnt="0">
        <dgm:presLayoutVars>
          <dgm:hierBranch val="init"/>
        </dgm:presLayoutVars>
      </dgm:prSet>
      <dgm:spPr/>
    </dgm:pt>
    <dgm:pt modelId="{AD5108EF-0F13-42B3-A336-E8242E45ADBE}" type="pres">
      <dgm:prSet presAssocID="{C807860C-C80C-4774-B5C7-C42D01E60C83}" presName="rootComposite" presStyleCnt="0"/>
      <dgm:spPr/>
    </dgm:pt>
    <dgm:pt modelId="{DC256CA8-F3AE-41FB-AF85-2A502CC937C6}" type="pres">
      <dgm:prSet presAssocID="{C807860C-C80C-4774-B5C7-C42D01E60C83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900EB-8235-47DD-8F67-5A141F189922}" type="pres">
      <dgm:prSet presAssocID="{C807860C-C80C-4774-B5C7-C42D01E60C83}" presName="rootConnector" presStyleLbl="node4" presStyleIdx="6" presStyleCnt="9"/>
      <dgm:spPr/>
      <dgm:t>
        <a:bodyPr/>
        <a:lstStyle/>
        <a:p>
          <a:endParaRPr lang="ru-RU"/>
        </a:p>
      </dgm:t>
    </dgm:pt>
    <dgm:pt modelId="{5358C3E0-6600-4970-A0F6-AD2BFD69FE58}" type="pres">
      <dgm:prSet presAssocID="{C807860C-C80C-4774-B5C7-C42D01E60C83}" presName="hierChild4" presStyleCnt="0"/>
      <dgm:spPr/>
    </dgm:pt>
    <dgm:pt modelId="{13865839-0E00-4D26-AC23-B2D4C2970C3A}" type="pres">
      <dgm:prSet presAssocID="{CD8A8144-A874-4C72-90BD-5D10F3AF3E10}" presName="Name37" presStyleLbl="parChTrans1D4" presStyleIdx="7" presStyleCnt="9"/>
      <dgm:spPr/>
      <dgm:t>
        <a:bodyPr/>
        <a:lstStyle/>
        <a:p>
          <a:endParaRPr lang="ru-RU"/>
        </a:p>
      </dgm:t>
    </dgm:pt>
    <dgm:pt modelId="{17610CD6-A9CF-4646-9AEB-6DE73FD674DE}" type="pres">
      <dgm:prSet presAssocID="{043FC15B-0D56-4095-8498-F9268978730E}" presName="hierRoot2" presStyleCnt="0">
        <dgm:presLayoutVars>
          <dgm:hierBranch val="init"/>
        </dgm:presLayoutVars>
      </dgm:prSet>
      <dgm:spPr/>
    </dgm:pt>
    <dgm:pt modelId="{16DE60B7-7DA0-4566-B1D3-B11A7A6CB24C}" type="pres">
      <dgm:prSet presAssocID="{043FC15B-0D56-4095-8498-F9268978730E}" presName="rootComposite" presStyleCnt="0"/>
      <dgm:spPr/>
    </dgm:pt>
    <dgm:pt modelId="{93C9A867-4BD1-4640-874B-0B565D1463B0}" type="pres">
      <dgm:prSet presAssocID="{043FC15B-0D56-4095-8498-F9268978730E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72BF6-09F0-4FB0-A91B-04CC517A6293}" type="pres">
      <dgm:prSet presAssocID="{043FC15B-0D56-4095-8498-F9268978730E}" presName="rootConnector" presStyleLbl="node4" presStyleIdx="7" presStyleCnt="9"/>
      <dgm:spPr/>
      <dgm:t>
        <a:bodyPr/>
        <a:lstStyle/>
        <a:p>
          <a:endParaRPr lang="ru-RU"/>
        </a:p>
      </dgm:t>
    </dgm:pt>
    <dgm:pt modelId="{105978BB-8FB1-468B-95BA-A0983383F25F}" type="pres">
      <dgm:prSet presAssocID="{043FC15B-0D56-4095-8498-F9268978730E}" presName="hierChild4" presStyleCnt="0"/>
      <dgm:spPr/>
    </dgm:pt>
    <dgm:pt modelId="{11447F2B-33CD-48EB-8EB5-5701B5D77CC7}" type="pres">
      <dgm:prSet presAssocID="{043FC15B-0D56-4095-8498-F9268978730E}" presName="hierChild5" presStyleCnt="0"/>
      <dgm:spPr/>
    </dgm:pt>
    <dgm:pt modelId="{2C6B31EE-FF7B-4F32-90B9-EEE27CFFC791}" type="pres">
      <dgm:prSet presAssocID="{C807860C-C80C-4774-B5C7-C42D01E60C83}" presName="hierChild5" presStyleCnt="0"/>
      <dgm:spPr/>
    </dgm:pt>
    <dgm:pt modelId="{BAC2EE1A-DE19-434A-9F5B-7103D0228ABD}" type="pres">
      <dgm:prSet presAssocID="{59B0692F-3088-41E1-922C-5D09CA5457EC}" presName="hierChild5" presStyleCnt="0"/>
      <dgm:spPr/>
    </dgm:pt>
    <dgm:pt modelId="{D625B47F-B3DE-4946-914B-515ED5B64788}" type="pres">
      <dgm:prSet presAssocID="{7F776E57-BEF4-4A9A-A628-50100ADACC65}" presName="hierChild5" presStyleCnt="0"/>
      <dgm:spPr/>
    </dgm:pt>
    <dgm:pt modelId="{A0928578-A515-4C81-B898-351376A1C107}" type="pres">
      <dgm:prSet presAssocID="{75462C5E-70E6-4679-8726-BF941D6EA689}" presName="hierChild5" presStyleCnt="0"/>
      <dgm:spPr/>
    </dgm:pt>
    <dgm:pt modelId="{31E6163D-02B4-43BD-ABD9-C98B8997F951}" type="pres">
      <dgm:prSet presAssocID="{A65A1B50-0059-4A15-A3D4-B80E04A72F0D}" presName="hierChild5" presStyleCnt="0"/>
      <dgm:spPr/>
    </dgm:pt>
    <dgm:pt modelId="{3AAA38D5-FDBF-4569-BD44-C80315C7EEF0}" type="pres">
      <dgm:prSet presAssocID="{D0C2D077-03B8-458F-BCAF-271622074FF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E908B52-EB83-405C-B0DB-6573A1EC9723}" type="pres">
      <dgm:prSet presAssocID="{48B308EF-69B3-449F-A96A-D4C675DCD0AF}" presName="hierRoot2" presStyleCnt="0">
        <dgm:presLayoutVars>
          <dgm:hierBranch val="init"/>
        </dgm:presLayoutVars>
      </dgm:prSet>
      <dgm:spPr/>
    </dgm:pt>
    <dgm:pt modelId="{8437B78B-F64C-4404-B13E-C8B141CE878E}" type="pres">
      <dgm:prSet presAssocID="{48B308EF-69B3-449F-A96A-D4C675DCD0AF}" presName="rootComposite" presStyleCnt="0"/>
      <dgm:spPr/>
    </dgm:pt>
    <dgm:pt modelId="{6312EC72-8BBF-4DC2-AF8E-F1B539E57C0A}" type="pres">
      <dgm:prSet presAssocID="{48B308EF-69B3-449F-A96A-D4C675DCD0AF}" presName="rootText" presStyleLbl="node2" presStyleIdx="3" presStyleCnt="4" custScaleX="123466" custScaleY="85537" custLinFactNeighborX="22076" custLinFactNeighborY="2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5A784-876B-46A6-B47B-DEAE404C88F1}" type="pres">
      <dgm:prSet presAssocID="{48B308EF-69B3-449F-A96A-D4C675DCD0AF}" presName="rootConnector" presStyleLbl="node2" presStyleIdx="3" presStyleCnt="4"/>
      <dgm:spPr/>
      <dgm:t>
        <a:bodyPr/>
        <a:lstStyle/>
        <a:p>
          <a:endParaRPr lang="ru-RU"/>
        </a:p>
      </dgm:t>
    </dgm:pt>
    <dgm:pt modelId="{1148B0DA-C717-45BB-8553-982F864AAC6F}" type="pres">
      <dgm:prSet presAssocID="{48B308EF-69B3-449F-A96A-D4C675DCD0AF}" presName="hierChild4" presStyleCnt="0"/>
      <dgm:spPr/>
    </dgm:pt>
    <dgm:pt modelId="{27A02465-88A4-4B11-8E0C-BDDECF168C25}" type="pres">
      <dgm:prSet presAssocID="{E8DB9CD6-F808-45B7-BD77-D83624C8A88B}" presName="Name37" presStyleLbl="parChTrans1D3" presStyleIdx="3" presStyleCnt="4"/>
      <dgm:spPr/>
      <dgm:t>
        <a:bodyPr/>
        <a:lstStyle/>
        <a:p>
          <a:endParaRPr lang="ru-RU"/>
        </a:p>
      </dgm:t>
    </dgm:pt>
    <dgm:pt modelId="{C7947E8E-3472-4C75-909A-C61EE364C56F}" type="pres">
      <dgm:prSet presAssocID="{B23759CB-161E-4D1F-BED4-67C2AFDAB0B0}" presName="hierRoot2" presStyleCnt="0">
        <dgm:presLayoutVars>
          <dgm:hierBranch val="init"/>
        </dgm:presLayoutVars>
      </dgm:prSet>
      <dgm:spPr/>
    </dgm:pt>
    <dgm:pt modelId="{2FBD5F73-2216-4A00-8063-3130F03F647E}" type="pres">
      <dgm:prSet presAssocID="{B23759CB-161E-4D1F-BED4-67C2AFDAB0B0}" presName="rootComposite" presStyleCnt="0"/>
      <dgm:spPr/>
    </dgm:pt>
    <dgm:pt modelId="{4C7D4554-B835-428E-8C6B-035CF6526242}" type="pres">
      <dgm:prSet presAssocID="{B23759CB-161E-4D1F-BED4-67C2AFDAB0B0}" presName="rootText" presStyleLbl="node3" presStyleIdx="3" presStyleCnt="4" custLinFactNeighborX="32025" custLinFactNeighborY="-9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40F7C-35B9-4808-815A-17DEFBB97A86}" type="pres">
      <dgm:prSet presAssocID="{B23759CB-161E-4D1F-BED4-67C2AFDAB0B0}" presName="rootConnector" presStyleLbl="node3" presStyleIdx="3" presStyleCnt="4"/>
      <dgm:spPr/>
      <dgm:t>
        <a:bodyPr/>
        <a:lstStyle/>
        <a:p>
          <a:endParaRPr lang="ru-RU"/>
        </a:p>
      </dgm:t>
    </dgm:pt>
    <dgm:pt modelId="{675EB676-4481-42B9-A3FD-6760A8F7C488}" type="pres">
      <dgm:prSet presAssocID="{B23759CB-161E-4D1F-BED4-67C2AFDAB0B0}" presName="hierChild4" presStyleCnt="0"/>
      <dgm:spPr/>
    </dgm:pt>
    <dgm:pt modelId="{90513471-EAC7-48D1-8169-62E43715F02D}" type="pres">
      <dgm:prSet presAssocID="{39E42A74-B913-4877-8466-31132922D76D}" presName="Name37" presStyleLbl="parChTrans1D4" presStyleIdx="8" presStyleCnt="9"/>
      <dgm:spPr/>
      <dgm:t>
        <a:bodyPr/>
        <a:lstStyle/>
        <a:p>
          <a:endParaRPr lang="ru-RU"/>
        </a:p>
      </dgm:t>
    </dgm:pt>
    <dgm:pt modelId="{594D1C61-0CB2-4BDE-A766-49CD768C3E85}" type="pres">
      <dgm:prSet presAssocID="{3D776C6B-3EA4-4F73-8993-C3F2D2B7D52D}" presName="hierRoot2" presStyleCnt="0">
        <dgm:presLayoutVars>
          <dgm:hierBranch val="init"/>
        </dgm:presLayoutVars>
      </dgm:prSet>
      <dgm:spPr/>
    </dgm:pt>
    <dgm:pt modelId="{B5D500B0-5980-43A1-B7B9-4665C282732A}" type="pres">
      <dgm:prSet presAssocID="{3D776C6B-3EA4-4F73-8993-C3F2D2B7D52D}" presName="rootComposite" presStyleCnt="0"/>
      <dgm:spPr/>
    </dgm:pt>
    <dgm:pt modelId="{CD2E222C-E664-4F5A-ADD8-703B05D72F9D}" type="pres">
      <dgm:prSet presAssocID="{3D776C6B-3EA4-4F73-8993-C3F2D2B7D52D}" presName="rootText" presStyleLbl="node4" presStyleIdx="8" presStyleCnt="9" custLinFactNeighborX="861" custLinFactNeighborY="-19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63A1F-060B-47A5-AC9E-066287574438}" type="pres">
      <dgm:prSet presAssocID="{3D776C6B-3EA4-4F73-8993-C3F2D2B7D52D}" presName="rootConnector" presStyleLbl="node4" presStyleIdx="8" presStyleCnt="9"/>
      <dgm:spPr/>
      <dgm:t>
        <a:bodyPr/>
        <a:lstStyle/>
        <a:p>
          <a:endParaRPr lang="ru-RU"/>
        </a:p>
      </dgm:t>
    </dgm:pt>
    <dgm:pt modelId="{9F8F718D-DC54-4890-9A76-E0A51F7FF6DD}" type="pres">
      <dgm:prSet presAssocID="{3D776C6B-3EA4-4F73-8993-C3F2D2B7D52D}" presName="hierChild4" presStyleCnt="0"/>
      <dgm:spPr/>
    </dgm:pt>
    <dgm:pt modelId="{3E4930B1-1EFD-4E3B-B0CB-B624A383A6D4}" type="pres">
      <dgm:prSet presAssocID="{3D776C6B-3EA4-4F73-8993-C3F2D2B7D52D}" presName="hierChild5" presStyleCnt="0"/>
      <dgm:spPr/>
    </dgm:pt>
    <dgm:pt modelId="{11BD7BD0-792A-4215-8D85-76F2D6CC662A}" type="pres">
      <dgm:prSet presAssocID="{B23759CB-161E-4D1F-BED4-67C2AFDAB0B0}" presName="hierChild5" presStyleCnt="0"/>
      <dgm:spPr/>
    </dgm:pt>
    <dgm:pt modelId="{7ACD4C75-3B57-4CE3-8C9C-D44271A710BB}" type="pres">
      <dgm:prSet presAssocID="{48B308EF-69B3-449F-A96A-D4C675DCD0AF}" presName="hierChild5" presStyleCnt="0"/>
      <dgm:spPr/>
    </dgm:pt>
    <dgm:pt modelId="{F54407F8-109D-4FEF-9E40-A598C8318940}" type="pres">
      <dgm:prSet presAssocID="{42DC87F2-F7AB-4763-83B3-BCC31FEAE295}" presName="hierChild3" presStyleCnt="0"/>
      <dgm:spPr/>
    </dgm:pt>
  </dgm:ptLst>
  <dgm:cxnLst>
    <dgm:cxn modelId="{B5ACED2F-52CE-492A-AC3A-C807D85D5A03}" type="presOf" srcId="{399D7E63-069A-420A-8A30-A074C93A7542}" destId="{B90B7F0D-0800-4983-B63A-AE37E5591381}" srcOrd="1" destOrd="0" presId="urn:microsoft.com/office/officeart/2005/8/layout/orgChart1"/>
    <dgm:cxn modelId="{A950877B-3FC9-4FC5-A3AE-2DC6017C4AA3}" srcId="{17689BF1-AB15-45B0-AB94-DF7389345007}" destId="{42DC87F2-F7AB-4763-83B3-BCC31FEAE295}" srcOrd="0" destOrd="0" parTransId="{682185B2-BFF6-4B0E-91F7-E51487320546}" sibTransId="{EBADFA52-D0AE-4206-8107-D8448E5710C4}"/>
    <dgm:cxn modelId="{C5DB3FCA-7D4C-4DD3-975D-AE4A52CD5E05}" type="presOf" srcId="{2CBEB5B4-AF6B-490A-8688-413D6ABBDFD0}" destId="{36BF08AB-0C32-4709-8034-C4F1AA156FB9}" srcOrd="0" destOrd="0" presId="urn:microsoft.com/office/officeart/2005/8/layout/orgChart1"/>
    <dgm:cxn modelId="{8BF30CA3-78A6-400E-B460-D34881720C9C}" type="presOf" srcId="{26709E2F-83D5-4C76-828A-9AD8CBFD52D9}" destId="{1ED0DA33-01E6-4769-AE6B-229E798D47C5}" srcOrd="0" destOrd="0" presId="urn:microsoft.com/office/officeart/2005/8/layout/orgChart1"/>
    <dgm:cxn modelId="{FC0F4D44-80D6-41B2-9C66-48EFCB81F5C5}" type="presOf" srcId="{D0C2D077-03B8-458F-BCAF-271622074FF0}" destId="{3AAA38D5-FDBF-4569-BD44-C80315C7EEF0}" srcOrd="0" destOrd="0" presId="urn:microsoft.com/office/officeart/2005/8/layout/orgChart1"/>
    <dgm:cxn modelId="{63B3F095-07CF-4163-9D13-A664A58BE848}" type="presOf" srcId="{75462C5E-70E6-4679-8726-BF941D6EA689}" destId="{0A66F408-AA66-45DD-BEB7-6E77497CCC0B}" srcOrd="0" destOrd="0" presId="urn:microsoft.com/office/officeart/2005/8/layout/orgChart1"/>
    <dgm:cxn modelId="{393B2CB0-9C6C-42F9-B0D4-A7B2BFC60534}" type="presOf" srcId="{6CE57418-64B3-4F51-B1B9-CB80DCAEB83A}" destId="{C7017451-658D-492F-975F-FF1F1B212FC2}" srcOrd="0" destOrd="0" presId="urn:microsoft.com/office/officeart/2005/8/layout/orgChart1"/>
    <dgm:cxn modelId="{7E469B00-E509-4023-BB56-28324EA67AFD}" type="presOf" srcId="{C807860C-C80C-4774-B5C7-C42D01E60C83}" destId="{DC256CA8-F3AE-41FB-AF85-2A502CC937C6}" srcOrd="0" destOrd="0" presId="urn:microsoft.com/office/officeart/2005/8/layout/orgChart1"/>
    <dgm:cxn modelId="{51925E17-9600-4FE8-A0BA-A1E7A64D0355}" type="presOf" srcId="{48B308EF-69B3-449F-A96A-D4C675DCD0AF}" destId="{6312EC72-8BBF-4DC2-AF8E-F1B539E57C0A}" srcOrd="0" destOrd="0" presId="urn:microsoft.com/office/officeart/2005/8/layout/orgChart1"/>
    <dgm:cxn modelId="{A323548A-FCD0-4F24-9385-811CD1B0714F}" type="presOf" srcId="{3852F2AD-2EC6-45D7-9CD1-DEA8D77D4C26}" destId="{86948988-ADD6-4048-A235-78D60986C9F9}" srcOrd="1" destOrd="0" presId="urn:microsoft.com/office/officeart/2005/8/layout/orgChart1"/>
    <dgm:cxn modelId="{AE473362-D7EB-49EB-8CE5-F589C1C01461}" srcId="{B2B60315-2DB3-423D-BDF6-488100C2B649}" destId="{3852F2AD-2EC6-45D7-9CD1-DEA8D77D4C26}" srcOrd="0" destOrd="0" parTransId="{26709E2F-83D5-4C76-828A-9AD8CBFD52D9}" sibTransId="{9705CFB5-66FB-4834-B540-F49F8B3E9BD5}"/>
    <dgm:cxn modelId="{E87A2D84-0E81-49A6-9154-200788CB8B77}" type="presOf" srcId="{48B308EF-69B3-449F-A96A-D4C675DCD0AF}" destId="{6C25A784-876B-46A6-B47B-DEAE404C88F1}" srcOrd="1" destOrd="0" presId="urn:microsoft.com/office/officeart/2005/8/layout/orgChart1"/>
    <dgm:cxn modelId="{A768C874-9DBB-4A3F-9CF3-7B6BA445A930}" type="presOf" srcId="{BFF403E9-E043-4EC3-A5A2-4F2F6F0C7FA5}" destId="{69F6680A-4440-4085-978F-226A7548DD63}" srcOrd="0" destOrd="0" presId="urn:microsoft.com/office/officeart/2005/8/layout/orgChart1"/>
    <dgm:cxn modelId="{7D2CD88E-E4F6-4A24-A925-A82488941D4C}" srcId="{42DC87F2-F7AB-4763-83B3-BCC31FEAE295}" destId="{48B308EF-69B3-449F-A96A-D4C675DCD0AF}" srcOrd="3" destOrd="0" parTransId="{D0C2D077-03B8-458F-BCAF-271622074FF0}" sibTransId="{BB4CE7E8-E2E2-4C02-BEF6-C669A28545A6}"/>
    <dgm:cxn modelId="{146FD1FF-93AA-418E-914A-41BEF5E13FB9}" type="presOf" srcId="{E8DB9CD6-F808-45B7-BD77-D83624C8A88B}" destId="{27A02465-88A4-4B11-8E0C-BDDECF168C25}" srcOrd="0" destOrd="0" presId="urn:microsoft.com/office/officeart/2005/8/layout/orgChart1"/>
    <dgm:cxn modelId="{9B239030-F43B-4E8E-B0DF-6B2CF91AA88A}" srcId="{59B0692F-3088-41E1-922C-5D09CA5457EC}" destId="{C807860C-C80C-4774-B5C7-C42D01E60C83}" srcOrd="0" destOrd="0" parTransId="{0EAD2EB5-D0EC-4BE2-8BC3-024E3903BAF1}" sibTransId="{55964FFB-C546-4D8C-88EC-B775261D39D6}"/>
    <dgm:cxn modelId="{EA2DB4D9-3D07-4E4F-8C90-55A72CD8945A}" type="presOf" srcId="{043FC15B-0D56-4095-8498-F9268978730E}" destId="{46F72BF6-09F0-4FB0-A91B-04CC517A6293}" srcOrd="1" destOrd="0" presId="urn:microsoft.com/office/officeart/2005/8/layout/orgChart1"/>
    <dgm:cxn modelId="{8C22C39D-36B3-41CC-9908-E8D269C072B0}" type="presOf" srcId="{399D7E63-069A-420A-8A30-A074C93A7542}" destId="{0E686C0B-40FE-4413-8252-184651FFB57F}" srcOrd="0" destOrd="0" presId="urn:microsoft.com/office/officeart/2005/8/layout/orgChart1"/>
    <dgm:cxn modelId="{5D875C0E-6321-496E-BD28-B1D774D5696F}" type="presOf" srcId="{3FC9BA65-2610-465E-9887-37BA65E62A82}" destId="{97E0234F-AAFC-4489-BAB7-AF8C8AB81F9C}" srcOrd="0" destOrd="0" presId="urn:microsoft.com/office/officeart/2005/8/layout/orgChart1"/>
    <dgm:cxn modelId="{5AF442EA-347D-47E4-895F-86F8F2C1E1BC}" type="presOf" srcId="{A65A1B50-0059-4A15-A3D4-B80E04A72F0D}" destId="{985B7753-A932-42FB-B8C3-02B717737D69}" srcOrd="0" destOrd="0" presId="urn:microsoft.com/office/officeart/2005/8/layout/orgChart1"/>
    <dgm:cxn modelId="{D6454F7E-14BE-4820-B663-CC1AE3C9489F}" type="presOf" srcId="{75462C5E-70E6-4679-8726-BF941D6EA689}" destId="{BC3CBAC5-3970-4BDC-8256-74CB9A0B50A5}" srcOrd="1" destOrd="0" presId="urn:microsoft.com/office/officeart/2005/8/layout/orgChart1"/>
    <dgm:cxn modelId="{9874C098-C84A-4D8D-AD5C-ECFAA96205A2}" type="presOf" srcId="{3FC9BA65-2610-465E-9887-37BA65E62A82}" destId="{1687C1B3-053D-48F5-97F9-202CA1CED566}" srcOrd="1" destOrd="0" presId="urn:microsoft.com/office/officeart/2005/8/layout/orgChart1"/>
    <dgm:cxn modelId="{5498DE42-C1DD-4C3F-AE1A-74E00CA9BFF1}" type="presOf" srcId="{17689BF1-AB15-45B0-AB94-DF7389345007}" destId="{C092ECCC-C418-414B-87E9-2D7FB6CB45F2}" srcOrd="0" destOrd="0" presId="urn:microsoft.com/office/officeart/2005/8/layout/orgChart1"/>
    <dgm:cxn modelId="{19BB4D21-25B5-4BEA-B2DD-768362D1E55F}" type="presOf" srcId="{7882E063-36F1-40F2-BC8E-D2D33CBF4E9B}" destId="{5AC13AFB-5D8A-4DC7-91BF-E8163F6E9F64}" srcOrd="0" destOrd="0" presId="urn:microsoft.com/office/officeart/2005/8/layout/orgChart1"/>
    <dgm:cxn modelId="{5651CAB2-649B-4D4B-8F99-16A476EFE8AA}" type="presOf" srcId="{6CE57418-64B3-4F51-B1B9-CB80DCAEB83A}" destId="{4DFD2096-F6CE-4FE6-BFE1-200D87518DA6}" srcOrd="1" destOrd="0" presId="urn:microsoft.com/office/officeart/2005/8/layout/orgChart1"/>
    <dgm:cxn modelId="{1997594E-6BEB-4069-A89B-6683954065E6}" srcId="{B23759CB-161E-4D1F-BED4-67C2AFDAB0B0}" destId="{3D776C6B-3EA4-4F73-8993-C3F2D2B7D52D}" srcOrd="0" destOrd="0" parTransId="{39E42A74-B913-4877-8466-31132922D76D}" sibTransId="{85554D66-883F-4D3C-8B8C-A3A9E20108AC}"/>
    <dgm:cxn modelId="{E2B20246-C337-474F-9C7C-4617AF2A887E}" srcId="{42DC87F2-F7AB-4763-83B3-BCC31FEAE295}" destId="{399D7E63-069A-420A-8A30-A074C93A7542}" srcOrd="0" destOrd="0" parTransId="{7882E063-36F1-40F2-BC8E-D2D33CBF4E9B}" sibTransId="{E2A5626C-7136-4A5C-858A-D91CB08758D0}"/>
    <dgm:cxn modelId="{C4139F77-89BF-4AAF-8615-339FAFE6F046}" srcId="{42DC87F2-F7AB-4763-83B3-BCC31FEAE295}" destId="{6CE57418-64B3-4F51-B1B9-CB80DCAEB83A}" srcOrd="1" destOrd="0" parTransId="{498B0222-FE8D-4EC8-8C9D-2102C319CAE6}" sibTransId="{52BA1F1A-0585-439D-9BEA-A2073C6B18BB}"/>
    <dgm:cxn modelId="{025E3B37-FEF1-4576-845A-66A480D5C742}" type="presOf" srcId="{C807860C-C80C-4774-B5C7-C42D01E60C83}" destId="{0E3900EB-8235-47DD-8F67-5A141F189922}" srcOrd="1" destOrd="0" presId="urn:microsoft.com/office/officeart/2005/8/layout/orgChart1"/>
    <dgm:cxn modelId="{B9EE9899-8466-473F-8442-1C164097F0D1}" type="presOf" srcId="{E0CE6612-F30A-435A-AB19-1944F0EBBABB}" destId="{E447EF84-15DA-4CDB-A368-A971450E67A8}" srcOrd="1" destOrd="0" presId="urn:microsoft.com/office/officeart/2005/8/layout/orgChart1"/>
    <dgm:cxn modelId="{BEAB92D4-1FCE-4CBB-8AE0-F7C58FA9551E}" type="presOf" srcId="{498B0222-FE8D-4EC8-8C9D-2102C319CAE6}" destId="{61A668DE-9D37-42DF-A395-F8C08BC34D3C}" srcOrd="0" destOrd="0" presId="urn:microsoft.com/office/officeart/2005/8/layout/orgChart1"/>
    <dgm:cxn modelId="{DB7DE165-AD44-4BCD-A7E7-ACA4C5A9802F}" type="presOf" srcId="{2E09B0E6-B7BC-48FC-93BC-F436E19A426A}" destId="{F9E47D60-B498-4666-8612-5D60267A120F}" srcOrd="0" destOrd="0" presId="urn:microsoft.com/office/officeart/2005/8/layout/orgChart1"/>
    <dgm:cxn modelId="{054F46C9-B91A-4BC5-808F-48EAA93EDE71}" type="presOf" srcId="{22DC5B2E-4C3B-45D7-8975-B4DD47FB51D8}" destId="{B0A9D15B-0863-42C3-BC71-74E840E10C2D}" srcOrd="0" destOrd="0" presId="urn:microsoft.com/office/officeart/2005/8/layout/orgChart1"/>
    <dgm:cxn modelId="{3C97F2EF-92CC-490A-8CE6-02849BF48695}" srcId="{A65A1B50-0059-4A15-A3D4-B80E04A72F0D}" destId="{75462C5E-70E6-4679-8726-BF941D6EA689}" srcOrd="0" destOrd="0" parTransId="{81CF8016-CAE4-4624-9D3A-04C10771ACB0}" sibTransId="{FCABF1EE-6EB0-43D4-BCF6-9E6A2BC674A9}"/>
    <dgm:cxn modelId="{B69A21E5-0A25-456B-AC75-A308E3952E9A}" srcId="{399D7E63-069A-420A-8A30-A074C93A7542}" destId="{3FC9BA65-2610-465E-9887-37BA65E62A82}" srcOrd="0" destOrd="0" parTransId="{BFF403E9-E043-4EC3-A5A2-4F2F6F0C7FA5}" sibTransId="{A63A6CE4-F75B-4144-AE24-A86D805FA51D}"/>
    <dgm:cxn modelId="{38595CD3-2C01-4216-9987-DC3650DAFD7F}" type="presOf" srcId="{00A3EB39-F453-4961-A5AC-197B410174CB}" destId="{DCEBD2C3-9A34-443A-8C62-87FAB058550A}" srcOrd="1" destOrd="0" presId="urn:microsoft.com/office/officeart/2005/8/layout/orgChart1"/>
    <dgm:cxn modelId="{BE9A14D8-0259-4EEF-8B9F-C4E9420F2770}" type="presOf" srcId="{3D776C6B-3EA4-4F73-8993-C3F2D2B7D52D}" destId="{CD2E222C-E664-4F5A-ADD8-703B05D72F9D}" srcOrd="0" destOrd="0" presId="urn:microsoft.com/office/officeart/2005/8/layout/orgChart1"/>
    <dgm:cxn modelId="{07EF7EF4-509A-42EF-8332-5CB762A98CBD}" type="presOf" srcId="{91466BA9-B176-4D5F-AF09-65F5BC6D9511}" destId="{02865D74-6CC2-4713-BDA2-654929D69D1A}" srcOrd="0" destOrd="0" presId="urn:microsoft.com/office/officeart/2005/8/layout/orgChart1"/>
    <dgm:cxn modelId="{591DFD90-1992-47FB-95C4-10E68018736A}" type="presOf" srcId="{043FC15B-0D56-4095-8498-F9268978730E}" destId="{93C9A867-4BD1-4640-874B-0B565D1463B0}" srcOrd="0" destOrd="0" presId="urn:microsoft.com/office/officeart/2005/8/layout/orgChart1"/>
    <dgm:cxn modelId="{32ED27C1-8CF6-4567-8925-11EBE1F7DAA6}" type="presOf" srcId="{42DC87F2-F7AB-4763-83B3-BCC31FEAE295}" destId="{92D0E0A7-3F43-4CDF-A2A7-B6B04676E249}" srcOrd="0" destOrd="0" presId="urn:microsoft.com/office/officeart/2005/8/layout/orgChart1"/>
    <dgm:cxn modelId="{012F0802-3BA4-41BD-9853-E166E1952614}" type="presOf" srcId="{4442D534-F096-45CD-B7AA-C20759D2F331}" destId="{E7EB808C-10E1-4E59-95FF-5A25EA8457C0}" srcOrd="0" destOrd="0" presId="urn:microsoft.com/office/officeart/2005/8/layout/orgChart1"/>
    <dgm:cxn modelId="{CBEF9F9F-4A16-4A18-9B3A-CF3E391BBB37}" type="presOf" srcId="{B23759CB-161E-4D1F-BED4-67C2AFDAB0B0}" destId="{4C7D4554-B835-428E-8C6B-035CF6526242}" srcOrd="0" destOrd="0" presId="urn:microsoft.com/office/officeart/2005/8/layout/orgChart1"/>
    <dgm:cxn modelId="{66821C40-07D2-4605-909D-16F1B41147B0}" srcId="{2E09B0E6-B7BC-48FC-93BC-F436E19A426A}" destId="{00A3EB39-F453-4961-A5AC-197B410174CB}" srcOrd="0" destOrd="0" parTransId="{91466BA9-B176-4D5F-AF09-65F5BC6D9511}" sibTransId="{6FF95F6F-8270-47BC-88E9-5D8DAC89F5DB}"/>
    <dgm:cxn modelId="{2951CF36-A145-457E-9806-616D2D1FBE49}" type="presOf" srcId="{0EAD2EB5-D0EC-4BE2-8BC3-024E3903BAF1}" destId="{A2E5878A-DC40-4B89-8D74-98EBD306C1DF}" srcOrd="0" destOrd="0" presId="urn:microsoft.com/office/officeart/2005/8/layout/orgChart1"/>
    <dgm:cxn modelId="{08A6ADF8-17C2-4DC8-ADA2-4551252D089E}" srcId="{75462C5E-70E6-4679-8726-BF941D6EA689}" destId="{7F776E57-BEF4-4A9A-A628-50100ADACC65}" srcOrd="0" destOrd="0" parTransId="{2CBEB5B4-AF6B-490A-8688-413D6ABBDFD0}" sibTransId="{6FF069BA-4C2E-4506-8E15-9C2971B34725}"/>
    <dgm:cxn modelId="{651FD91D-1C1B-4FE9-91B3-5CAAFBC34255}" type="presOf" srcId="{3852F2AD-2EC6-45D7-9CD1-DEA8D77D4C26}" destId="{99B1B4AF-12DA-48D8-B8F6-92BE20B05BAB}" srcOrd="0" destOrd="0" presId="urn:microsoft.com/office/officeart/2005/8/layout/orgChart1"/>
    <dgm:cxn modelId="{4638E75E-3E48-4A24-B534-688EBAF5D669}" type="presOf" srcId="{00A3EB39-F453-4961-A5AC-197B410174CB}" destId="{EE9EDED8-C2B4-47AD-BFF5-839FFD795D1C}" srcOrd="0" destOrd="0" presId="urn:microsoft.com/office/officeart/2005/8/layout/orgChart1"/>
    <dgm:cxn modelId="{F7CE1E18-5F78-4B84-976A-3AC5CD26F7A5}" type="presOf" srcId="{59B0692F-3088-41E1-922C-5D09CA5457EC}" destId="{EF59CBE0-1E1E-4856-BA31-0A3236E452F7}" srcOrd="0" destOrd="0" presId="urn:microsoft.com/office/officeart/2005/8/layout/orgChart1"/>
    <dgm:cxn modelId="{0110DF57-BBBE-40CB-8A1D-A56BAF73D394}" srcId="{00A3EB39-F453-4961-A5AC-197B410174CB}" destId="{E0CE6612-F30A-435A-AB19-1944F0EBBABB}" srcOrd="0" destOrd="0" parTransId="{22DC5B2E-4C3B-45D7-8975-B4DD47FB51D8}" sibTransId="{E0A80798-063E-4B7E-910F-E1EB2390D089}"/>
    <dgm:cxn modelId="{06F6A377-37A8-4C4B-8708-E6EFB6C5DE03}" srcId="{C807860C-C80C-4774-B5C7-C42D01E60C83}" destId="{043FC15B-0D56-4095-8498-F9268978730E}" srcOrd="0" destOrd="0" parTransId="{CD8A8144-A874-4C72-90BD-5D10F3AF3E10}" sibTransId="{B39A30C7-0B2A-435F-861F-E14853F99658}"/>
    <dgm:cxn modelId="{06E57265-AA55-457F-B4D8-7D3DD9E770AF}" type="presOf" srcId="{B23759CB-161E-4D1F-BED4-67C2AFDAB0B0}" destId="{7EC40F7C-35B9-4808-815A-17DEFBB97A86}" srcOrd="1" destOrd="0" presId="urn:microsoft.com/office/officeart/2005/8/layout/orgChart1"/>
    <dgm:cxn modelId="{5EF68C72-193D-4E34-AEDE-1458225FB364}" type="presOf" srcId="{3D776C6B-3EA4-4F73-8993-C3F2D2B7D52D}" destId="{AF163A1F-060B-47A5-AC9E-066287574438}" srcOrd="1" destOrd="0" presId="urn:microsoft.com/office/officeart/2005/8/layout/orgChart1"/>
    <dgm:cxn modelId="{51D7FE1C-68E6-4178-8353-881131EA6B6E}" type="presOf" srcId="{A65A1B50-0059-4A15-A3D4-B80E04A72F0D}" destId="{26F3B7B1-49AC-4C76-A3FF-E60BC701F648}" srcOrd="1" destOrd="0" presId="urn:microsoft.com/office/officeart/2005/8/layout/orgChart1"/>
    <dgm:cxn modelId="{E3F5A18E-6650-4D35-B50C-996366BB677A}" type="presOf" srcId="{39E42A74-B913-4877-8466-31132922D76D}" destId="{90513471-EAC7-48D1-8169-62E43715F02D}" srcOrd="0" destOrd="0" presId="urn:microsoft.com/office/officeart/2005/8/layout/orgChart1"/>
    <dgm:cxn modelId="{AC1F5A8C-7B53-4DEA-9E13-80B9DD0FB6C5}" type="presOf" srcId="{42DC87F2-F7AB-4763-83B3-BCC31FEAE295}" destId="{109A3D75-637A-4413-9780-9B60E2638CD3}" srcOrd="1" destOrd="0" presId="urn:microsoft.com/office/officeart/2005/8/layout/orgChart1"/>
    <dgm:cxn modelId="{3223E036-E070-4822-AECF-B08B3D777AAA}" type="presOf" srcId="{2E09B0E6-B7BC-48FC-93BC-F436E19A426A}" destId="{FF06AB23-69EE-4482-8F95-3C76DFA822F3}" srcOrd="1" destOrd="0" presId="urn:microsoft.com/office/officeart/2005/8/layout/orgChart1"/>
    <dgm:cxn modelId="{D7475A52-7FC8-4A98-973B-0A308033D615}" srcId="{48B308EF-69B3-449F-A96A-D4C675DCD0AF}" destId="{B23759CB-161E-4D1F-BED4-67C2AFDAB0B0}" srcOrd="0" destOrd="0" parTransId="{E8DB9CD6-F808-45B7-BD77-D83624C8A88B}" sibTransId="{9E4B4260-8BA5-49D9-9306-D2DB00004045}"/>
    <dgm:cxn modelId="{7D8CF8B3-E253-4A53-A74B-B115372B31FA}" type="presOf" srcId="{675E25A9-5EC3-4DE3-B3DA-7D70BD1586B6}" destId="{DF9EB40E-B2EA-4605-8275-F428CE60069E}" srcOrd="0" destOrd="0" presId="urn:microsoft.com/office/officeart/2005/8/layout/orgChart1"/>
    <dgm:cxn modelId="{E7BAFDC3-D0A8-4D72-AB10-DDED99F615F0}" type="presOf" srcId="{7F776E57-BEF4-4A9A-A628-50100ADACC65}" destId="{F4B118D1-7C9C-4F6A-9D72-50C3B8DE7ACF}" srcOrd="1" destOrd="0" presId="urn:microsoft.com/office/officeart/2005/8/layout/orgChart1"/>
    <dgm:cxn modelId="{715048E5-1161-4534-B985-7AA1D0684605}" type="presOf" srcId="{E0CE6612-F30A-435A-AB19-1944F0EBBABB}" destId="{6D0A6BC6-627F-42F6-BDDD-41EF1A76EC4C}" srcOrd="0" destOrd="0" presId="urn:microsoft.com/office/officeart/2005/8/layout/orgChart1"/>
    <dgm:cxn modelId="{2EB43853-9567-48E0-9353-95FBCEF82499}" type="presOf" srcId="{7F776E57-BEF4-4A9A-A628-50100ADACC65}" destId="{A1A13594-A4B2-4080-809A-9FA8EE8FDBF5}" srcOrd="0" destOrd="0" presId="urn:microsoft.com/office/officeart/2005/8/layout/orgChart1"/>
    <dgm:cxn modelId="{7CD02285-B33D-4D6E-9F2F-F6770A9C7BAE}" type="presOf" srcId="{348399D3-DF13-4C39-960D-205D98DE68B1}" destId="{94130CFE-1576-4734-9551-28DAF9920990}" srcOrd="0" destOrd="0" presId="urn:microsoft.com/office/officeart/2005/8/layout/orgChart1"/>
    <dgm:cxn modelId="{79C98C36-7653-4E35-AC34-4B0F8233E75B}" type="presOf" srcId="{CD8A8144-A874-4C72-90BD-5D10F3AF3E10}" destId="{13865839-0E00-4D26-AC23-B2D4C2970C3A}" srcOrd="0" destOrd="0" presId="urn:microsoft.com/office/officeart/2005/8/layout/orgChart1"/>
    <dgm:cxn modelId="{2BCB4823-C001-476F-925A-BDA7281A5255}" type="presOf" srcId="{59B0692F-3088-41E1-922C-5D09CA5457EC}" destId="{1D01F83E-F6F8-4778-8482-BE26102F1099}" srcOrd="1" destOrd="0" presId="urn:microsoft.com/office/officeart/2005/8/layout/orgChart1"/>
    <dgm:cxn modelId="{7E56F367-98B5-44DF-A46B-41EECE3B5682}" srcId="{42DC87F2-F7AB-4763-83B3-BCC31FEAE295}" destId="{A65A1B50-0059-4A15-A3D4-B80E04A72F0D}" srcOrd="2" destOrd="0" parTransId="{4442D534-F096-45CD-B7AA-C20759D2F331}" sibTransId="{7656B8F3-948D-451B-AAAB-67AF8AC9CF3C}"/>
    <dgm:cxn modelId="{63A5EB91-EB72-407B-96EE-65AD0A678D93}" srcId="{3FC9BA65-2610-465E-9887-37BA65E62A82}" destId="{2E09B0E6-B7BC-48FC-93BC-F436E19A426A}" srcOrd="0" destOrd="0" parTransId="{4CAA9FAF-F63A-4625-B70A-A0A1497D9EBD}" sibTransId="{ED0BCFC8-48B3-4E5D-83D5-942A6972B986}"/>
    <dgm:cxn modelId="{DCBC11DA-5086-4834-BE15-4D27A185ED24}" type="presOf" srcId="{B2B60315-2DB3-423D-BDF6-488100C2B649}" destId="{04E9B0BE-5192-4C11-BAD0-BE1257F4FE4C}" srcOrd="1" destOrd="0" presId="urn:microsoft.com/office/officeart/2005/8/layout/orgChart1"/>
    <dgm:cxn modelId="{5B3D9572-09D6-49AC-85DD-818BB551F3AD}" type="presOf" srcId="{4CAA9FAF-F63A-4625-B70A-A0A1497D9EBD}" destId="{3E6AA7DD-2ED6-40CE-9D7A-2F75B0C49C18}" srcOrd="0" destOrd="0" presId="urn:microsoft.com/office/officeart/2005/8/layout/orgChart1"/>
    <dgm:cxn modelId="{362DAF88-A2FC-41AE-A214-5DF03961CE75}" srcId="{6CE57418-64B3-4F51-B1B9-CB80DCAEB83A}" destId="{B2B60315-2DB3-423D-BDF6-488100C2B649}" srcOrd="0" destOrd="0" parTransId="{675E25A9-5EC3-4DE3-B3DA-7D70BD1586B6}" sibTransId="{AA45ADD3-FEAA-4C5E-9DF0-3964350C1A68}"/>
    <dgm:cxn modelId="{AF518053-AC6A-45B8-959E-224152AD8382}" type="presOf" srcId="{81CF8016-CAE4-4624-9D3A-04C10771ACB0}" destId="{C21E2CCC-8EF4-491E-9908-7A833CDDAF2C}" srcOrd="0" destOrd="0" presId="urn:microsoft.com/office/officeart/2005/8/layout/orgChart1"/>
    <dgm:cxn modelId="{C5A1DDB7-A991-4A21-8688-BC569E15FA21}" type="presOf" srcId="{B2B60315-2DB3-423D-BDF6-488100C2B649}" destId="{F2817656-348E-4381-B3C3-D1F719C19F06}" srcOrd="0" destOrd="0" presId="urn:microsoft.com/office/officeart/2005/8/layout/orgChart1"/>
    <dgm:cxn modelId="{F8FEDA7D-0A67-430F-A862-E609E810C528}" srcId="{7F776E57-BEF4-4A9A-A628-50100ADACC65}" destId="{59B0692F-3088-41E1-922C-5D09CA5457EC}" srcOrd="0" destOrd="0" parTransId="{348399D3-DF13-4C39-960D-205D98DE68B1}" sibTransId="{0B0FA6BA-93B9-44B9-BEC7-05944980BA60}"/>
    <dgm:cxn modelId="{61A41ED1-0698-4193-B024-E0331EB6BE1D}" type="presParOf" srcId="{C092ECCC-C418-414B-87E9-2D7FB6CB45F2}" destId="{A0361310-4F9A-46AE-866E-590B56449B87}" srcOrd="0" destOrd="0" presId="urn:microsoft.com/office/officeart/2005/8/layout/orgChart1"/>
    <dgm:cxn modelId="{EAFD7D4E-7CA0-4E6E-9A56-3A25194EFA52}" type="presParOf" srcId="{A0361310-4F9A-46AE-866E-590B56449B87}" destId="{2C1EBFC7-B673-41AA-966D-5D0C86F807C1}" srcOrd="0" destOrd="0" presId="urn:microsoft.com/office/officeart/2005/8/layout/orgChart1"/>
    <dgm:cxn modelId="{38655089-1B92-47E2-9FE5-D95E95B2942C}" type="presParOf" srcId="{2C1EBFC7-B673-41AA-966D-5D0C86F807C1}" destId="{92D0E0A7-3F43-4CDF-A2A7-B6B04676E249}" srcOrd="0" destOrd="0" presId="urn:microsoft.com/office/officeart/2005/8/layout/orgChart1"/>
    <dgm:cxn modelId="{51B861C6-32F1-4C86-8E01-B119EBC92BCE}" type="presParOf" srcId="{2C1EBFC7-B673-41AA-966D-5D0C86F807C1}" destId="{109A3D75-637A-4413-9780-9B60E2638CD3}" srcOrd="1" destOrd="0" presId="urn:microsoft.com/office/officeart/2005/8/layout/orgChart1"/>
    <dgm:cxn modelId="{60377955-078F-4D0A-AADC-EE2FA6057FDD}" type="presParOf" srcId="{A0361310-4F9A-46AE-866E-590B56449B87}" destId="{451800D8-DD1B-4809-8EDD-2ED4ECB86842}" srcOrd="1" destOrd="0" presId="urn:microsoft.com/office/officeart/2005/8/layout/orgChart1"/>
    <dgm:cxn modelId="{2364EDDD-974A-4D25-AC8C-76A46680CCEA}" type="presParOf" srcId="{451800D8-DD1B-4809-8EDD-2ED4ECB86842}" destId="{5AC13AFB-5D8A-4DC7-91BF-E8163F6E9F64}" srcOrd="0" destOrd="0" presId="urn:microsoft.com/office/officeart/2005/8/layout/orgChart1"/>
    <dgm:cxn modelId="{E4BC16A8-1BA7-46D9-914A-FD3DFE29FDCC}" type="presParOf" srcId="{451800D8-DD1B-4809-8EDD-2ED4ECB86842}" destId="{8197924A-7450-4B7B-AE9D-6FA3CCFE7757}" srcOrd="1" destOrd="0" presId="urn:microsoft.com/office/officeart/2005/8/layout/orgChart1"/>
    <dgm:cxn modelId="{1D18E1A2-3D37-4B22-B7A1-37AA8DD5E64A}" type="presParOf" srcId="{8197924A-7450-4B7B-AE9D-6FA3CCFE7757}" destId="{A080A0EE-D67A-4F0C-B8FF-2F5D3093D2DF}" srcOrd="0" destOrd="0" presId="urn:microsoft.com/office/officeart/2005/8/layout/orgChart1"/>
    <dgm:cxn modelId="{7BC154F9-F131-4C78-878B-4437D38B95F6}" type="presParOf" srcId="{A080A0EE-D67A-4F0C-B8FF-2F5D3093D2DF}" destId="{0E686C0B-40FE-4413-8252-184651FFB57F}" srcOrd="0" destOrd="0" presId="urn:microsoft.com/office/officeart/2005/8/layout/orgChart1"/>
    <dgm:cxn modelId="{0BAC6360-3BCF-4867-872A-328CC58C51F4}" type="presParOf" srcId="{A080A0EE-D67A-4F0C-B8FF-2F5D3093D2DF}" destId="{B90B7F0D-0800-4983-B63A-AE37E5591381}" srcOrd="1" destOrd="0" presId="urn:microsoft.com/office/officeart/2005/8/layout/orgChart1"/>
    <dgm:cxn modelId="{03654C2A-A8DF-444B-A133-398AF5A4D3EA}" type="presParOf" srcId="{8197924A-7450-4B7B-AE9D-6FA3CCFE7757}" destId="{B97687C3-7F76-4C98-B232-B58ED0F6E90C}" srcOrd="1" destOrd="0" presId="urn:microsoft.com/office/officeart/2005/8/layout/orgChart1"/>
    <dgm:cxn modelId="{A61046FB-4989-427A-95D9-1115C1340ECC}" type="presParOf" srcId="{B97687C3-7F76-4C98-B232-B58ED0F6E90C}" destId="{69F6680A-4440-4085-978F-226A7548DD63}" srcOrd="0" destOrd="0" presId="urn:microsoft.com/office/officeart/2005/8/layout/orgChart1"/>
    <dgm:cxn modelId="{E233CBCB-F8AE-4BA8-A7AD-B5B5EA31E07E}" type="presParOf" srcId="{B97687C3-7F76-4C98-B232-B58ED0F6E90C}" destId="{68A53CE7-146C-4098-8F78-8FF3F8FF1C19}" srcOrd="1" destOrd="0" presId="urn:microsoft.com/office/officeart/2005/8/layout/orgChart1"/>
    <dgm:cxn modelId="{E21CDAE3-1572-42B4-BC9D-50144788B991}" type="presParOf" srcId="{68A53CE7-146C-4098-8F78-8FF3F8FF1C19}" destId="{07AB698B-323A-49F2-AA22-07AC57341E70}" srcOrd="0" destOrd="0" presId="urn:microsoft.com/office/officeart/2005/8/layout/orgChart1"/>
    <dgm:cxn modelId="{EAB068EC-F82C-450B-82F8-4AEAB7BE6238}" type="presParOf" srcId="{07AB698B-323A-49F2-AA22-07AC57341E70}" destId="{97E0234F-AAFC-4489-BAB7-AF8C8AB81F9C}" srcOrd="0" destOrd="0" presId="urn:microsoft.com/office/officeart/2005/8/layout/orgChart1"/>
    <dgm:cxn modelId="{B6E9E293-5EA6-43B6-BCEA-BF63D0B48B86}" type="presParOf" srcId="{07AB698B-323A-49F2-AA22-07AC57341E70}" destId="{1687C1B3-053D-48F5-97F9-202CA1CED566}" srcOrd="1" destOrd="0" presId="urn:microsoft.com/office/officeart/2005/8/layout/orgChart1"/>
    <dgm:cxn modelId="{16E33EC0-B463-4A1B-89EB-09DC04BE4DC5}" type="presParOf" srcId="{68A53CE7-146C-4098-8F78-8FF3F8FF1C19}" destId="{E798F59A-37B8-4626-92D1-DC1F2C3DE751}" srcOrd="1" destOrd="0" presId="urn:microsoft.com/office/officeart/2005/8/layout/orgChart1"/>
    <dgm:cxn modelId="{57190105-D828-489E-8797-2646B56C2E66}" type="presParOf" srcId="{E798F59A-37B8-4626-92D1-DC1F2C3DE751}" destId="{3E6AA7DD-2ED6-40CE-9D7A-2F75B0C49C18}" srcOrd="0" destOrd="0" presId="urn:microsoft.com/office/officeart/2005/8/layout/orgChart1"/>
    <dgm:cxn modelId="{8F45D02F-C2B9-475B-BDDE-6E4D4904CA16}" type="presParOf" srcId="{E798F59A-37B8-4626-92D1-DC1F2C3DE751}" destId="{1C021B05-6C0D-4714-99E6-8E658EDF477C}" srcOrd="1" destOrd="0" presId="urn:microsoft.com/office/officeart/2005/8/layout/orgChart1"/>
    <dgm:cxn modelId="{140B246F-A69E-44D2-A370-9E9A417F69A2}" type="presParOf" srcId="{1C021B05-6C0D-4714-99E6-8E658EDF477C}" destId="{001BFC5F-5544-4E97-83E1-A426B7A65F57}" srcOrd="0" destOrd="0" presId="urn:microsoft.com/office/officeart/2005/8/layout/orgChart1"/>
    <dgm:cxn modelId="{B1AD60CF-29F2-41BB-8AD9-1FBCD8DC6874}" type="presParOf" srcId="{001BFC5F-5544-4E97-83E1-A426B7A65F57}" destId="{F9E47D60-B498-4666-8612-5D60267A120F}" srcOrd="0" destOrd="0" presId="urn:microsoft.com/office/officeart/2005/8/layout/orgChart1"/>
    <dgm:cxn modelId="{614B922E-98B3-4C16-BA76-D5BE6D447DBF}" type="presParOf" srcId="{001BFC5F-5544-4E97-83E1-A426B7A65F57}" destId="{FF06AB23-69EE-4482-8F95-3C76DFA822F3}" srcOrd="1" destOrd="0" presId="urn:microsoft.com/office/officeart/2005/8/layout/orgChart1"/>
    <dgm:cxn modelId="{9A40A8A6-DF0B-404F-B601-B52BB9DC6B4F}" type="presParOf" srcId="{1C021B05-6C0D-4714-99E6-8E658EDF477C}" destId="{C6D82014-A249-451B-8FED-77037C0B2DDB}" srcOrd="1" destOrd="0" presId="urn:microsoft.com/office/officeart/2005/8/layout/orgChart1"/>
    <dgm:cxn modelId="{799EC962-2060-4AE6-943D-06C666D03ABC}" type="presParOf" srcId="{C6D82014-A249-451B-8FED-77037C0B2DDB}" destId="{02865D74-6CC2-4713-BDA2-654929D69D1A}" srcOrd="0" destOrd="0" presId="urn:microsoft.com/office/officeart/2005/8/layout/orgChart1"/>
    <dgm:cxn modelId="{F056ED9B-22D8-4B7C-8FB3-83DAC35929B8}" type="presParOf" srcId="{C6D82014-A249-451B-8FED-77037C0B2DDB}" destId="{5DCC2D5C-46DB-41A0-9525-EF6AAE35828F}" srcOrd="1" destOrd="0" presId="urn:microsoft.com/office/officeart/2005/8/layout/orgChart1"/>
    <dgm:cxn modelId="{FBFA5C6E-1A48-4D50-B5DF-E5F041477737}" type="presParOf" srcId="{5DCC2D5C-46DB-41A0-9525-EF6AAE35828F}" destId="{60650DB4-3384-4CF6-8F18-8CB12E5BC4C6}" srcOrd="0" destOrd="0" presId="urn:microsoft.com/office/officeart/2005/8/layout/orgChart1"/>
    <dgm:cxn modelId="{6386513C-662D-4B95-BC6C-50E18E2FD8C1}" type="presParOf" srcId="{60650DB4-3384-4CF6-8F18-8CB12E5BC4C6}" destId="{EE9EDED8-C2B4-47AD-BFF5-839FFD795D1C}" srcOrd="0" destOrd="0" presId="urn:microsoft.com/office/officeart/2005/8/layout/orgChart1"/>
    <dgm:cxn modelId="{381D7FB9-4B5F-411D-9761-D9591C917D47}" type="presParOf" srcId="{60650DB4-3384-4CF6-8F18-8CB12E5BC4C6}" destId="{DCEBD2C3-9A34-443A-8C62-87FAB058550A}" srcOrd="1" destOrd="0" presId="urn:microsoft.com/office/officeart/2005/8/layout/orgChart1"/>
    <dgm:cxn modelId="{440EEB84-585B-4024-9639-C67695E0564D}" type="presParOf" srcId="{5DCC2D5C-46DB-41A0-9525-EF6AAE35828F}" destId="{3940B28F-971A-441E-B1E9-DBFF6C7E4A95}" srcOrd="1" destOrd="0" presId="urn:microsoft.com/office/officeart/2005/8/layout/orgChart1"/>
    <dgm:cxn modelId="{BA864306-7C03-44D9-A95F-5C5C57CC7D4A}" type="presParOf" srcId="{3940B28F-971A-441E-B1E9-DBFF6C7E4A95}" destId="{B0A9D15B-0863-42C3-BC71-74E840E10C2D}" srcOrd="0" destOrd="0" presId="urn:microsoft.com/office/officeart/2005/8/layout/orgChart1"/>
    <dgm:cxn modelId="{83E7D7CF-8170-424E-9155-3712EB340E9D}" type="presParOf" srcId="{3940B28F-971A-441E-B1E9-DBFF6C7E4A95}" destId="{FF688956-24A8-40DA-96B3-51941CBBF0F5}" srcOrd="1" destOrd="0" presId="urn:microsoft.com/office/officeart/2005/8/layout/orgChart1"/>
    <dgm:cxn modelId="{A8FD863F-E702-47B3-89EE-0B6A8B4700E2}" type="presParOf" srcId="{FF688956-24A8-40DA-96B3-51941CBBF0F5}" destId="{9901F507-F384-487E-9D42-3D5FCCE534BA}" srcOrd="0" destOrd="0" presId="urn:microsoft.com/office/officeart/2005/8/layout/orgChart1"/>
    <dgm:cxn modelId="{442328DA-016B-4EDD-88E1-9C2B0DB6507E}" type="presParOf" srcId="{9901F507-F384-487E-9D42-3D5FCCE534BA}" destId="{6D0A6BC6-627F-42F6-BDDD-41EF1A76EC4C}" srcOrd="0" destOrd="0" presId="urn:microsoft.com/office/officeart/2005/8/layout/orgChart1"/>
    <dgm:cxn modelId="{A7A220E1-DC4C-44BC-87F1-B625B5B2F0EA}" type="presParOf" srcId="{9901F507-F384-487E-9D42-3D5FCCE534BA}" destId="{E447EF84-15DA-4CDB-A368-A971450E67A8}" srcOrd="1" destOrd="0" presId="urn:microsoft.com/office/officeart/2005/8/layout/orgChart1"/>
    <dgm:cxn modelId="{5991DCBF-EE90-421F-AC63-EB3416689EA0}" type="presParOf" srcId="{FF688956-24A8-40DA-96B3-51941CBBF0F5}" destId="{130D3ECB-0C70-4631-9AFF-DBC1E6F5A63D}" srcOrd="1" destOrd="0" presId="urn:microsoft.com/office/officeart/2005/8/layout/orgChart1"/>
    <dgm:cxn modelId="{7B7B6BE7-FF1F-49D7-9203-A2A4DE615356}" type="presParOf" srcId="{FF688956-24A8-40DA-96B3-51941CBBF0F5}" destId="{DD5E478C-39B8-4AAB-8DF5-07FF4E806C0A}" srcOrd="2" destOrd="0" presId="urn:microsoft.com/office/officeart/2005/8/layout/orgChart1"/>
    <dgm:cxn modelId="{D7CDD60F-DE22-49B0-AE51-C879CC01CEBE}" type="presParOf" srcId="{5DCC2D5C-46DB-41A0-9525-EF6AAE35828F}" destId="{E17D34BD-E9E2-4046-BE92-306CA60E2288}" srcOrd="2" destOrd="0" presId="urn:microsoft.com/office/officeart/2005/8/layout/orgChart1"/>
    <dgm:cxn modelId="{7C449356-6349-41E0-B64B-0EA788235EEE}" type="presParOf" srcId="{1C021B05-6C0D-4714-99E6-8E658EDF477C}" destId="{B8584D2F-4854-42D3-AC7C-B07B33409D9E}" srcOrd="2" destOrd="0" presId="urn:microsoft.com/office/officeart/2005/8/layout/orgChart1"/>
    <dgm:cxn modelId="{3FA54CB2-0F96-4095-ABC6-68BE08DC23F4}" type="presParOf" srcId="{68A53CE7-146C-4098-8F78-8FF3F8FF1C19}" destId="{13480454-C8A5-4EA4-8FD7-9419E3442E95}" srcOrd="2" destOrd="0" presId="urn:microsoft.com/office/officeart/2005/8/layout/orgChart1"/>
    <dgm:cxn modelId="{447B1E01-3A74-418A-9AE3-45DB472B6F67}" type="presParOf" srcId="{8197924A-7450-4B7B-AE9D-6FA3CCFE7757}" destId="{193711AD-FCF7-4FBF-89B7-400D296EE45A}" srcOrd="2" destOrd="0" presId="urn:microsoft.com/office/officeart/2005/8/layout/orgChart1"/>
    <dgm:cxn modelId="{431C97CA-3B21-4829-852A-87DB5FB50A64}" type="presParOf" srcId="{451800D8-DD1B-4809-8EDD-2ED4ECB86842}" destId="{61A668DE-9D37-42DF-A395-F8C08BC34D3C}" srcOrd="2" destOrd="0" presId="urn:microsoft.com/office/officeart/2005/8/layout/orgChart1"/>
    <dgm:cxn modelId="{E8285F09-2B88-47C8-B21D-029F136B3E9C}" type="presParOf" srcId="{451800D8-DD1B-4809-8EDD-2ED4ECB86842}" destId="{17715024-D71F-490B-B7CF-DD4693CD0B15}" srcOrd="3" destOrd="0" presId="urn:microsoft.com/office/officeart/2005/8/layout/orgChart1"/>
    <dgm:cxn modelId="{C40A0E7B-05D7-4F64-A2D4-EEC9C26DD998}" type="presParOf" srcId="{17715024-D71F-490B-B7CF-DD4693CD0B15}" destId="{2D9CC2C4-C8BF-4717-BC5A-4C7F68C6696F}" srcOrd="0" destOrd="0" presId="urn:microsoft.com/office/officeart/2005/8/layout/orgChart1"/>
    <dgm:cxn modelId="{D21D13A9-DFBF-4364-9329-D8878FB2AB3E}" type="presParOf" srcId="{2D9CC2C4-C8BF-4717-BC5A-4C7F68C6696F}" destId="{C7017451-658D-492F-975F-FF1F1B212FC2}" srcOrd="0" destOrd="0" presId="urn:microsoft.com/office/officeart/2005/8/layout/orgChart1"/>
    <dgm:cxn modelId="{F2C96BC6-4F30-448D-8A26-5AD4AC1E4FAF}" type="presParOf" srcId="{2D9CC2C4-C8BF-4717-BC5A-4C7F68C6696F}" destId="{4DFD2096-F6CE-4FE6-BFE1-200D87518DA6}" srcOrd="1" destOrd="0" presId="urn:microsoft.com/office/officeart/2005/8/layout/orgChart1"/>
    <dgm:cxn modelId="{A230E223-1AC0-41D7-B69A-447FAA7C505D}" type="presParOf" srcId="{17715024-D71F-490B-B7CF-DD4693CD0B15}" destId="{7034B75E-1522-4718-9971-4D45EDE9E76C}" srcOrd="1" destOrd="0" presId="urn:microsoft.com/office/officeart/2005/8/layout/orgChart1"/>
    <dgm:cxn modelId="{7213E90B-8424-4476-9F34-BD25B6239E12}" type="presParOf" srcId="{7034B75E-1522-4718-9971-4D45EDE9E76C}" destId="{DF9EB40E-B2EA-4605-8275-F428CE60069E}" srcOrd="0" destOrd="0" presId="urn:microsoft.com/office/officeart/2005/8/layout/orgChart1"/>
    <dgm:cxn modelId="{E0CD4E65-6E29-4285-AD06-4B3B561B3258}" type="presParOf" srcId="{7034B75E-1522-4718-9971-4D45EDE9E76C}" destId="{E090B356-F7D6-4E1D-81FD-0EDD59F31635}" srcOrd="1" destOrd="0" presId="urn:microsoft.com/office/officeart/2005/8/layout/orgChart1"/>
    <dgm:cxn modelId="{71ECC268-2D65-4C96-8581-CA4B3D06D04D}" type="presParOf" srcId="{E090B356-F7D6-4E1D-81FD-0EDD59F31635}" destId="{6F509E26-CFBC-4087-8195-0E9856300825}" srcOrd="0" destOrd="0" presId="urn:microsoft.com/office/officeart/2005/8/layout/orgChart1"/>
    <dgm:cxn modelId="{07B3E302-1B82-4349-B733-E00CA5702B86}" type="presParOf" srcId="{6F509E26-CFBC-4087-8195-0E9856300825}" destId="{F2817656-348E-4381-B3C3-D1F719C19F06}" srcOrd="0" destOrd="0" presId="urn:microsoft.com/office/officeart/2005/8/layout/orgChart1"/>
    <dgm:cxn modelId="{8BB33627-07E5-479C-A144-019EA3501A96}" type="presParOf" srcId="{6F509E26-CFBC-4087-8195-0E9856300825}" destId="{04E9B0BE-5192-4C11-BAD0-BE1257F4FE4C}" srcOrd="1" destOrd="0" presId="urn:microsoft.com/office/officeart/2005/8/layout/orgChart1"/>
    <dgm:cxn modelId="{23A842FF-E6CD-4BAB-8DDD-730BF36B74FB}" type="presParOf" srcId="{E090B356-F7D6-4E1D-81FD-0EDD59F31635}" destId="{8F36D298-412D-4B75-B768-272F9FDD2E05}" srcOrd="1" destOrd="0" presId="urn:microsoft.com/office/officeart/2005/8/layout/orgChart1"/>
    <dgm:cxn modelId="{45315717-F4E8-4FAC-BF5B-EFB756D1A064}" type="presParOf" srcId="{8F36D298-412D-4B75-B768-272F9FDD2E05}" destId="{1ED0DA33-01E6-4769-AE6B-229E798D47C5}" srcOrd="0" destOrd="0" presId="urn:microsoft.com/office/officeart/2005/8/layout/orgChart1"/>
    <dgm:cxn modelId="{6684AF9C-06FC-42E8-BC78-9495E6E4E513}" type="presParOf" srcId="{8F36D298-412D-4B75-B768-272F9FDD2E05}" destId="{60A56B79-6A78-49EC-9DE7-0855222E7952}" srcOrd="1" destOrd="0" presId="urn:microsoft.com/office/officeart/2005/8/layout/orgChart1"/>
    <dgm:cxn modelId="{CBB03CE4-23EA-48BC-B959-87238F02192A}" type="presParOf" srcId="{60A56B79-6A78-49EC-9DE7-0855222E7952}" destId="{313644C3-43E2-4F86-9D0F-14649C6B86C4}" srcOrd="0" destOrd="0" presId="urn:microsoft.com/office/officeart/2005/8/layout/orgChart1"/>
    <dgm:cxn modelId="{F40130B7-3B63-47D0-B0E7-53EFEEBF95CE}" type="presParOf" srcId="{313644C3-43E2-4F86-9D0F-14649C6B86C4}" destId="{99B1B4AF-12DA-48D8-B8F6-92BE20B05BAB}" srcOrd="0" destOrd="0" presId="urn:microsoft.com/office/officeart/2005/8/layout/orgChart1"/>
    <dgm:cxn modelId="{9049F458-5F11-4BCC-A7AE-464EA9FB6BDB}" type="presParOf" srcId="{313644C3-43E2-4F86-9D0F-14649C6B86C4}" destId="{86948988-ADD6-4048-A235-78D60986C9F9}" srcOrd="1" destOrd="0" presId="urn:microsoft.com/office/officeart/2005/8/layout/orgChart1"/>
    <dgm:cxn modelId="{14E3BFD4-8C75-471F-92B8-DFFF03C29E81}" type="presParOf" srcId="{60A56B79-6A78-49EC-9DE7-0855222E7952}" destId="{0ED2E6B5-3C36-46C3-8C64-F08C8CA4BFEC}" srcOrd="1" destOrd="0" presId="urn:microsoft.com/office/officeart/2005/8/layout/orgChart1"/>
    <dgm:cxn modelId="{92DC9476-5841-4020-8A46-1F4C7537B1B3}" type="presParOf" srcId="{60A56B79-6A78-49EC-9DE7-0855222E7952}" destId="{AD11D6C9-BEFE-4724-8951-5CC298E6C6EB}" srcOrd="2" destOrd="0" presId="urn:microsoft.com/office/officeart/2005/8/layout/orgChart1"/>
    <dgm:cxn modelId="{481C5EC3-602B-4EF9-9DC7-F65EDB9ED1DE}" type="presParOf" srcId="{E090B356-F7D6-4E1D-81FD-0EDD59F31635}" destId="{62C7B170-8E4C-4F81-AD66-F800ADF0A851}" srcOrd="2" destOrd="0" presId="urn:microsoft.com/office/officeart/2005/8/layout/orgChart1"/>
    <dgm:cxn modelId="{DF412F89-8E67-41F4-AC27-2D9EC3E85815}" type="presParOf" srcId="{17715024-D71F-490B-B7CF-DD4693CD0B15}" destId="{4A170AE8-B764-4BE1-9037-AA31216654EA}" srcOrd="2" destOrd="0" presId="urn:microsoft.com/office/officeart/2005/8/layout/orgChart1"/>
    <dgm:cxn modelId="{63AB9566-0B09-41EA-A496-F7DE1DC3D4F0}" type="presParOf" srcId="{451800D8-DD1B-4809-8EDD-2ED4ECB86842}" destId="{E7EB808C-10E1-4E59-95FF-5A25EA8457C0}" srcOrd="4" destOrd="0" presId="urn:microsoft.com/office/officeart/2005/8/layout/orgChart1"/>
    <dgm:cxn modelId="{04338032-4AD0-474D-8972-2E629A3A909C}" type="presParOf" srcId="{451800D8-DD1B-4809-8EDD-2ED4ECB86842}" destId="{DB5FB43F-DF0B-4714-BAB3-ABC277924055}" srcOrd="5" destOrd="0" presId="urn:microsoft.com/office/officeart/2005/8/layout/orgChart1"/>
    <dgm:cxn modelId="{3758B2AC-B3AF-41F0-97A0-EF209D13512B}" type="presParOf" srcId="{DB5FB43F-DF0B-4714-BAB3-ABC277924055}" destId="{B6F9F041-8EF4-499B-82D3-CDBC420CF627}" srcOrd="0" destOrd="0" presId="urn:microsoft.com/office/officeart/2005/8/layout/orgChart1"/>
    <dgm:cxn modelId="{FD295983-196D-437C-9CF5-E050FD2156A3}" type="presParOf" srcId="{B6F9F041-8EF4-499B-82D3-CDBC420CF627}" destId="{985B7753-A932-42FB-B8C3-02B717737D69}" srcOrd="0" destOrd="0" presId="urn:microsoft.com/office/officeart/2005/8/layout/orgChart1"/>
    <dgm:cxn modelId="{7753FBEC-3CD5-4081-AC25-184403EE169A}" type="presParOf" srcId="{B6F9F041-8EF4-499B-82D3-CDBC420CF627}" destId="{26F3B7B1-49AC-4C76-A3FF-E60BC701F648}" srcOrd="1" destOrd="0" presId="urn:microsoft.com/office/officeart/2005/8/layout/orgChart1"/>
    <dgm:cxn modelId="{69D7C5A9-17F0-473A-B2AC-FC4A7D165AA9}" type="presParOf" srcId="{DB5FB43F-DF0B-4714-BAB3-ABC277924055}" destId="{4713AF26-96BE-4AFE-9379-B0ACD3ECAE3A}" srcOrd="1" destOrd="0" presId="urn:microsoft.com/office/officeart/2005/8/layout/orgChart1"/>
    <dgm:cxn modelId="{8C5182F5-561D-4BDE-A7FD-3A0E417B1A10}" type="presParOf" srcId="{4713AF26-96BE-4AFE-9379-B0ACD3ECAE3A}" destId="{C21E2CCC-8EF4-491E-9908-7A833CDDAF2C}" srcOrd="0" destOrd="0" presId="urn:microsoft.com/office/officeart/2005/8/layout/orgChart1"/>
    <dgm:cxn modelId="{16C51A5B-9D94-410B-84E3-BE6E1A18932D}" type="presParOf" srcId="{4713AF26-96BE-4AFE-9379-B0ACD3ECAE3A}" destId="{6426DDBB-0650-4B35-A20E-22D43DF5C2DE}" srcOrd="1" destOrd="0" presId="urn:microsoft.com/office/officeart/2005/8/layout/orgChart1"/>
    <dgm:cxn modelId="{5C0F6724-3CAF-4632-A011-66087599BB71}" type="presParOf" srcId="{6426DDBB-0650-4B35-A20E-22D43DF5C2DE}" destId="{526578DA-00D8-4040-8F60-DD7207934356}" srcOrd="0" destOrd="0" presId="urn:microsoft.com/office/officeart/2005/8/layout/orgChart1"/>
    <dgm:cxn modelId="{88F5030E-9E28-4E2D-8193-3B582CB17DA8}" type="presParOf" srcId="{526578DA-00D8-4040-8F60-DD7207934356}" destId="{0A66F408-AA66-45DD-BEB7-6E77497CCC0B}" srcOrd="0" destOrd="0" presId="urn:microsoft.com/office/officeart/2005/8/layout/orgChart1"/>
    <dgm:cxn modelId="{AEE6C14F-59E9-4ECF-A3F3-5026556E0CE8}" type="presParOf" srcId="{526578DA-00D8-4040-8F60-DD7207934356}" destId="{BC3CBAC5-3970-4BDC-8256-74CB9A0B50A5}" srcOrd="1" destOrd="0" presId="urn:microsoft.com/office/officeart/2005/8/layout/orgChart1"/>
    <dgm:cxn modelId="{5E85947D-6186-44FB-B6B7-B434BEBE768E}" type="presParOf" srcId="{6426DDBB-0650-4B35-A20E-22D43DF5C2DE}" destId="{25E981B7-40B7-4B34-AB86-BF44DD9DDA49}" srcOrd="1" destOrd="0" presId="urn:microsoft.com/office/officeart/2005/8/layout/orgChart1"/>
    <dgm:cxn modelId="{BC88BBAA-AE8D-4F68-972C-ABC49506AA74}" type="presParOf" srcId="{25E981B7-40B7-4B34-AB86-BF44DD9DDA49}" destId="{36BF08AB-0C32-4709-8034-C4F1AA156FB9}" srcOrd="0" destOrd="0" presId="urn:microsoft.com/office/officeart/2005/8/layout/orgChart1"/>
    <dgm:cxn modelId="{B5BD396C-F88B-4722-8680-84510F8C4210}" type="presParOf" srcId="{25E981B7-40B7-4B34-AB86-BF44DD9DDA49}" destId="{C7B28025-7654-479A-887D-0AB9ED4AD7C8}" srcOrd="1" destOrd="0" presId="urn:microsoft.com/office/officeart/2005/8/layout/orgChart1"/>
    <dgm:cxn modelId="{124A4669-BCD1-4F3E-82FE-23360514A7A8}" type="presParOf" srcId="{C7B28025-7654-479A-887D-0AB9ED4AD7C8}" destId="{38B6E8B2-A658-4BC9-83D8-CB1E07383631}" srcOrd="0" destOrd="0" presId="urn:microsoft.com/office/officeart/2005/8/layout/orgChart1"/>
    <dgm:cxn modelId="{58C3AA89-C3EE-49E8-BE8C-DC66101A11BA}" type="presParOf" srcId="{38B6E8B2-A658-4BC9-83D8-CB1E07383631}" destId="{A1A13594-A4B2-4080-809A-9FA8EE8FDBF5}" srcOrd="0" destOrd="0" presId="urn:microsoft.com/office/officeart/2005/8/layout/orgChart1"/>
    <dgm:cxn modelId="{66EDFA4A-05E7-4D56-8DB7-4198A01E0F18}" type="presParOf" srcId="{38B6E8B2-A658-4BC9-83D8-CB1E07383631}" destId="{F4B118D1-7C9C-4F6A-9D72-50C3B8DE7ACF}" srcOrd="1" destOrd="0" presId="urn:microsoft.com/office/officeart/2005/8/layout/orgChart1"/>
    <dgm:cxn modelId="{AB3C8D52-1A14-434D-9AAE-82BA08941235}" type="presParOf" srcId="{C7B28025-7654-479A-887D-0AB9ED4AD7C8}" destId="{47E9DFE5-FE3D-438D-BA50-D0F7A02A8063}" srcOrd="1" destOrd="0" presId="urn:microsoft.com/office/officeart/2005/8/layout/orgChart1"/>
    <dgm:cxn modelId="{3C2CDF75-12CA-471F-9A10-5702E07B800A}" type="presParOf" srcId="{47E9DFE5-FE3D-438D-BA50-D0F7A02A8063}" destId="{94130CFE-1576-4734-9551-28DAF9920990}" srcOrd="0" destOrd="0" presId="urn:microsoft.com/office/officeart/2005/8/layout/orgChart1"/>
    <dgm:cxn modelId="{7CB84EE5-E5FE-4A4A-8F54-A4603A837A49}" type="presParOf" srcId="{47E9DFE5-FE3D-438D-BA50-D0F7A02A8063}" destId="{58B12222-30E6-499D-97E5-4167C3461076}" srcOrd="1" destOrd="0" presId="urn:microsoft.com/office/officeart/2005/8/layout/orgChart1"/>
    <dgm:cxn modelId="{96247CD8-7B23-4857-BD39-64F6FAF18DBD}" type="presParOf" srcId="{58B12222-30E6-499D-97E5-4167C3461076}" destId="{2963C848-CA18-42B3-B974-59E59EBD60FF}" srcOrd="0" destOrd="0" presId="urn:microsoft.com/office/officeart/2005/8/layout/orgChart1"/>
    <dgm:cxn modelId="{3EF643AE-9515-4C16-B7F4-372B2F710AA5}" type="presParOf" srcId="{2963C848-CA18-42B3-B974-59E59EBD60FF}" destId="{EF59CBE0-1E1E-4856-BA31-0A3236E452F7}" srcOrd="0" destOrd="0" presId="urn:microsoft.com/office/officeart/2005/8/layout/orgChart1"/>
    <dgm:cxn modelId="{740C6502-B73F-428A-AD0E-560F20631401}" type="presParOf" srcId="{2963C848-CA18-42B3-B974-59E59EBD60FF}" destId="{1D01F83E-F6F8-4778-8482-BE26102F1099}" srcOrd="1" destOrd="0" presId="urn:microsoft.com/office/officeart/2005/8/layout/orgChart1"/>
    <dgm:cxn modelId="{D877FB91-719E-4682-8DA7-416756B06B0D}" type="presParOf" srcId="{58B12222-30E6-499D-97E5-4167C3461076}" destId="{75F77D10-C8E6-41D4-810F-7CA13094D9CE}" srcOrd="1" destOrd="0" presId="urn:microsoft.com/office/officeart/2005/8/layout/orgChart1"/>
    <dgm:cxn modelId="{A4CBA016-3A0F-43B2-B413-0AEA41552004}" type="presParOf" srcId="{75F77D10-C8E6-41D4-810F-7CA13094D9CE}" destId="{A2E5878A-DC40-4B89-8D74-98EBD306C1DF}" srcOrd="0" destOrd="0" presId="urn:microsoft.com/office/officeart/2005/8/layout/orgChart1"/>
    <dgm:cxn modelId="{89166A6C-5561-4A30-BBA0-0054C14A72E8}" type="presParOf" srcId="{75F77D10-C8E6-41D4-810F-7CA13094D9CE}" destId="{CC381822-5C68-42B4-8AE1-99D12706E8B5}" srcOrd="1" destOrd="0" presId="urn:microsoft.com/office/officeart/2005/8/layout/orgChart1"/>
    <dgm:cxn modelId="{A493A5B9-387C-46AE-AAD2-A8F3FC979AC9}" type="presParOf" srcId="{CC381822-5C68-42B4-8AE1-99D12706E8B5}" destId="{AD5108EF-0F13-42B3-A336-E8242E45ADBE}" srcOrd="0" destOrd="0" presId="urn:microsoft.com/office/officeart/2005/8/layout/orgChart1"/>
    <dgm:cxn modelId="{C010DE7D-3BA8-46D9-92F0-BACA0A71A56C}" type="presParOf" srcId="{AD5108EF-0F13-42B3-A336-E8242E45ADBE}" destId="{DC256CA8-F3AE-41FB-AF85-2A502CC937C6}" srcOrd="0" destOrd="0" presId="urn:microsoft.com/office/officeart/2005/8/layout/orgChart1"/>
    <dgm:cxn modelId="{7D9F3F53-334B-4728-A5E1-06D05A6530D5}" type="presParOf" srcId="{AD5108EF-0F13-42B3-A336-E8242E45ADBE}" destId="{0E3900EB-8235-47DD-8F67-5A141F189922}" srcOrd="1" destOrd="0" presId="urn:microsoft.com/office/officeart/2005/8/layout/orgChart1"/>
    <dgm:cxn modelId="{C8CF7C8C-D8BF-42DC-905E-514A125B006E}" type="presParOf" srcId="{CC381822-5C68-42B4-8AE1-99D12706E8B5}" destId="{5358C3E0-6600-4970-A0F6-AD2BFD69FE58}" srcOrd="1" destOrd="0" presId="urn:microsoft.com/office/officeart/2005/8/layout/orgChart1"/>
    <dgm:cxn modelId="{24AB9FD3-95B8-4172-9B2E-A65D5AFFCE84}" type="presParOf" srcId="{5358C3E0-6600-4970-A0F6-AD2BFD69FE58}" destId="{13865839-0E00-4D26-AC23-B2D4C2970C3A}" srcOrd="0" destOrd="0" presId="urn:microsoft.com/office/officeart/2005/8/layout/orgChart1"/>
    <dgm:cxn modelId="{40B0350B-8627-4E27-8966-6CC8953E3CD6}" type="presParOf" srcId="{5358C3E0-6600-4970-A0F6-AD2BFD69FE58}" destId="{17610CD6-A9CF-4646-9AEB-6DE73FD674DE}" srcOrd="1" destOrd="0" presId="urn:microsoft.com/office/officeart/2005/8/layout/orgChart1"/>
    <dgm:cxn modelId="{6CB68B46-CCF0-477F-8DB7-BC04FECD8547}" type="presParOf" srcId="{17610CD6-A9CF-4646-9AEB-6DE73FD674DE}" destId="{16DE60B7-7DA0-4566-B1D3-B11A7A6CB24C}" srcOrd="0" destOrd="0" presId="urn:microsoft.com/office/officeart/2005/8/layout/orgChart1"/>
    <dgm:cxn modelId="{3FD70659-AB50-4A15-9EEC-CA2416FF23B5}" type="presParOf" srcId="{16DE60B7-7DA0-4566-B1D3-B11A7A6CB24C}" destId="{93C9A867-4BD1-4640-874B-0B565D1463B0}" srcOrd="0" destOrd="0" presId="urn:microsoft.com/office/officeart/2005/8/layout/orgChart1"/>
    <dgm:cxn modelId="{C8B59D52-2AA0-4F91-AF55-AA8713A8815D}" type="presParOf" srcId="{16DE60B7-7DA0-4566-B1D3-B11A7A6CB24C}" destId="{46F72BF6-09F0-4FB0-A91B-04CC517A6293}" srcOrd="1" destOrd="0" presId="urn:microsoft.com/office/officeart/2005/8/layout/orgChart1"/>
    <dgm:cxn modelId="{C84027C5-05B5-4A42-BD6F-62B558F7F5A9}" type="presParOf" srcId="{17610CD6-A9CF-4646-9AEB-6DE73FD674DE}" destId="{105978BB-8FB1-468B-95BA-A0983383F25F}" srcOrd="1" destOrd="0" presId="urn:microsoft.com/office/officeart/2005/8/layout/orgChart1"/>
    <dgm:cxn modelId="{5C67872C-51B6-454C-ADFB-141DA3E35C4E}" type="presParOf" srcId="{17610CD6-A9CF-4646-9AEB-6DE73FD674DE}" destId="{11447F2B-33CD-48EB-8EB5-5701B5D77CC7}" srcOrd="2" destOrd="0" presId="urn:microsoft.com/office/officeart/2005/8/layout/orgChart1"/>
    <dgm:cxn modelId="{2E031339-F9EC-44E3-8F87-EFA3D380F119}" type="presParOf" srcId="{CC381822-5C68-42B4-8AE1-99D12706E8B5}" destId="{2C6B31EE-FF7B-4F32-90B9-EEE27CFFC791}" srcOrd="2" destOrd="0" presId="urn:microsoft.com/office/officeart/2005/8/layout/orgChart1"/>
    <dgm:cxn modelId="{2A414A3A-AC87-409A-B71F-DDB37E13472A}" type="presParOf" srcId="{58B12222-30E6-499D-97E5-4167C3461076}" destId="{BAC2EE1A-DE19-434A-9F5B-7103D0228ABD}" srcOrd="2" destOrd="0" presId="urn:microsoft.com/office/officeart/2005/8/layout/orgChart1"/>
    <dgm:cxn modelId="{E41175EF-1906-4D2C-A5B6-2025C1882EFC}" type="presParOf" srcId="{C7B28025-7654-479A-887D-0AB9ED4AD7C8}" destId="{D625B47F-B3DE-4946-914B-515ED5B64788}" srcOrd="2" destOrd="0" presId="urn:microsoft.com/office/officeart/2005/8/layout/orgChart1"/>
    <dgm:cxn modelId="{A5A6CC74-6E33-46FC-8F7C-33A7F3ACC744}" type="presParOf" srcId="{6426DDBB-0650-4B35-A20E-22D43DF5C2DE}" destId="{A0928578-A515-4C81-B898-351376A1C107}" srcOrd="2" destOrd="0" presId="urn:microsoft.com/office/officeart/2005/8/layout/orgChart1"/>
    <dgm:cxn modelId="{77C312A0-C8E6-49F8-A0FB-EE6883DB4943}" type="presParOf" srcId="{DB5FB43F-DF0B-4714-BAB3-ABC277924055}" destId="{31E6163D-02B4-43BD-ABD9-C98B8997F951}" srcOrd="2" destOrd="0" presId="urn:microsoft.com/office/officeart/2005/8/layout/orgChart1"/>
    <dgm:cxn modelId="{8713BB62-F6F6-4DCA-98D5-B7C604B077F5}" type="presParOf" srcId="{451800D8-DD1B-4809-8EDD-2ED4ECB86842}" destId="{3AAA38D5-FDBF-4569-BD44-C80315C7EEF0}" srcOrd="6" destOrd="0" presId="urn:microsoft.com/office/officeart/2005/8/layout/orgChart1"/>
    <dgm:cxn modelId="{1848DC85-DC1D-496B-8C4C-DF337306CBAC}" type="presParOf" srcId="{451800D8-DD1B-4809-8EDD-2ED4ECB86842}" destId="{BE908B52-EB83-405C-B0DB-6573A1EC9723}" srcOrd="7" destOrd="0" presId="urn:microsoft.com/office/officeart/2005/8/layout/orgChart1"/>
    <dgm:cxn modelId="{430E0188-1482-448F-8D2A-25722EC1724A}" type="presParOf" srcId="{BE908B52-EB83-405C-B0DB-6573A1EC9723}" destId="{8437B78B-F64C-4404-B13E-C8B141CE878E}" srcOrd="0" destOrd="0" presId="urn:microsoft.com/office/officeart/2005/8/layout/orgChart1"/>
    <dgm:cxn modelId="{925E2DBC-A049-4264-8EBD-CE6BA46A1C05}" type="presParOf" srcId="{8437B78B-F64C-4404-B13E-C8B141CE878E}" destId="{6312EC72-8BBF-4DC2-AF8E-F1B539E57C0A}" srcOrd="0" destOrd="0" presId="urn:microsoft.com/office/officeart/2005/8/layout/orgChart1"/>
    <dgm:cxn modelId="{708330C0-39A8-4C68-92B9-9A3566A32E98}" type="presParOf" srcId="{8437B78B-F64C-4404-B13E-C8B141CE878E}" destId="{6C25A784-876B-46A6-B47B-DEAE404C88F1}" srcOrd="1" destOrd="0" presId="urn:microsoft.com/office/officeart/2005/8/layout/orgChart1"/>
    <dgm:cxn modelId="{FCB37F3A-55A8-4C63-84EF-25E47646DCAB}" type="presParOf" srcId="{BE908B52-EB83-405C-B0DB-6573A1EC9723}" destId="{1148B0DA-C717-45BB-8553-982F864AAC6F}" srcOrd="1" destOrd="0" presId="urn:microsoft.com/office/officeart/2005/8/layout/orgChart1"/>
    <dgm:cxn modelId="{438F3876-3377-48F7-92EF-54460CF6452A}" type="presParOf" srcId="{1148B0DA-C717-45BB-8553-982F864AAC6F}" destId="{27A02465-88A4-4B11-8E0C-BDDECF168C25}" srcOrd="0" destOrd="0" presId="urn:microsoft.com/office/officeart/2005/8/layout/orgChart1"/>
    <dgm:cxn modelId="{47524150-5431-4CDB-84A8-31619BF697C3}" type="presParOf" srcId="{1148B0DA-C717-45BB-8553-982F864AAC6F}" destId="{C7947E8E-3472-4C75-909A-C61EE364C56F}" srcOrd="1" destOrd="0" presId="urn:microsoft.com/office/officeart/2005/8/layout/orgChart1"/>
    <dgm:cxn modelId="{B689F9C0-722F-40FC-B6AA-A55B68C5AF96}" type="presParOf" srcId="{C7947E8E-3472-4C75-909A-C61EE364C56F}" destId="{2FBD5F73-2216-4A00-8063-3130F03F647E}" srcOrd="0" destOrd="0" presId="urn:microsoft.com/office/officeart/2005/8/layout/orgChart1"/>
    <dgm:cxn modelId="{22E723E9-6552-438A-8337-4F7916AF0504}" type="presParOf" srcId="{2FBD5F73-2216-4A00-8063-3130F03F647E}" destId="{4C7D4554-B835-428E-8C6B-035CF6526242}" srcOrd="0" destOrd="0" presId="urn:microsoft.com/office/officeart/2005/8/layout/orgChart1"/>
    <dgm:cxn modelId="{9ECEA1C5-BD15-4E44-A5C9-DD051CE12F24}" type="presParOf" srcId="{2FBD5F73-2216-4A00-8063-3130F03F647E}" destId="{7EC40F7C-35B9-4808-815A-17DEFBB97A86}" srcOrd="1" destOrd="0" presId="urn:microsoft.com/office/officeart/2005/8/layout/orgChart1"/>
    <dgm:cxn modelId="{91A1C519-A0A3-4325-AA37-FA9A0335B9C2}" type="presParOf" srcId="{C7947E8E-3472-4C75-909A-C61EE364C56F}" destId="{675EB676-4481-42B9-A3FD-6760A8F7C488}" srcOrd="1" destOrd="0" presId="urn:microsoft.com/office/officeart/2005/8/layout/orgChart1"/>
    <dgm:cxn modelId="{3F837508-B73D-4D1A-96CD-EC96C1950E27}" type="presParOf" srcId="{675EB676-4481-42B9-A3FD-6760A8F7C488}" destId="{90513471-EAC7-48D1-8169-62E43715F02D}" srcOrd="0" destOrd="0" presId="urn:microsoft.com/office/officeart/2005/8/layout/orgChart1"/>
    <dgm:cxn modelId="{39B093A0-1EBD-4C6A-B853-FC5ADC63B990}" type="presParOf" srcId="{675EB676-4481-42B9-A3FD-6760A8F7C488}" destId="{594D1C61-0CB2-4BDE-A766-49CD768C3E85}" srcOrd="1" destOrd="0" presId="urn:microsoft.com/office/officeart/2005/8/layout/orgChart1"/>
    <dgm:cxn modelId="{BD9B1DBE-8802-4740-9E32-C80527FE8353}" type="presParOf" srcId="{594D1C61-0CB2-4BDE-A766-49CD768C3E85}" destId="{B5D500B0-5980-43A1-B7B9-4665C282732A}" srcOrd="0" destOrd="0" presId="urn:microsoft.com/office/officeart/2005/8/layout/orgChart1"/>
    <dgm:cxn modelId="{C31B5898-BB28-4A87-BA57-595EA0164193}" type="presParOf" srcId="{B5D500B0-5980-43A1-B7B9-4665C282732A}" destId="{CD2E222C-E664-4F5A-ADD8-703B05D72F9D}" srcOrd="0" destOrd="0" presId="urn:microsoft.com/office/officeart/2005/8/layout/orgChart1"/>
    <dgm:cxn modelId="{C38F64B5-CA74-46DB-9CE3-492DE24CEAEF}" type="presParOf" srcId="{B5D500B0-5980-43A1-B7B9-4665C282732A}" destId="{AF163A1F-060B-47A5-AC9E-066287574438}" srcOrd="1" destOrd="0" presId="urn:microsoft.com/office/officeart/2005/8/layout/orgChart1"/>
    <dgm:cxn modelId="{6D757B97-6538-4950-A3B7-FC592D4E6B72}" type="presParOf" srcId="{594D1C61-0CB2-4BDE-A766-49CD768C3E85}" destId="{9F8F718D-DC54-4890-9A76-E0A51F7FF6DD}" srcOrd="1" destOrd="0" presId="urn:microsoft.com/office/officeart/2005/8/layout/orgChart1"/>
    <dgm:cxn modelId="{8533222E-7062-467A-9C59-564CF33C96F1}" type="presParOf" srcId="{594D1C61-0CB2-4BDE-A766-49CD768C3E85}" destId="{3E4930B1-1EFD-4E3B-B0CB-B624A383A6D4}" srcOrd="2" destOrd="0" presId="urn:microsoft.com/office/officeart/2005/8/layout/orgChart1"/>
    <dgm:cxn modelId="{7D894676-3C8C-4162-944A-5AA736D20748}" type="presParOf" srcId="{C7947E8E-3472-4C75-909A-C61EE364C56F}" destId="{11BD7BD0-792A-4215-8D85-76F2D6CC662A}" srcOrd="2" destOrd="0" presId="urn:microsoft.com/office/officeart/2005/8/layout/orgChart1"/>
    <dgm:cxn modelId="{084E3569-3D28-4F41-A850-8E9730BE4B99}" type="presParOf" srcId="{BE908B52-EB83-405C-B0DB-6573A1EC9723}" destId="{7ACD4C75-3B57-4CE3-8C9C-D44271A710BB}" srcOrd="2" destOrd="0" presId="urn:microsoft.com/office/officeart/2005/8/layout/orgChart1"/>
    <dgm:cxn modelId="{F5372372-E3A1-464E-9CF6-2B1A38152F98}" type="presParOf" srcId="{A0361310-4F9A-46AE-866E-590B56449B87}" destId="{F54407F8-109D-4FEF-9E40-A598C83189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BDC46-72DB-4B56-AC23-C5C54E36120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C309F-4673-4DCB-B157-6D66FE9322B5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Доминирующие направления деятельности предприятия:</a:t>
          </a:r>
          <a:endParaRPr lang="ru-RU" sz="1300" b="1" dirty="0">
            <a:solidFill>
              <a:schemeClr val="bg1"/>
            </a:solidFill>
          </a:endParaRPr>
        </a:p>
      </dgm:t>
    </dgm:pt>
    <dgm:pt modelId="{4BE91FD4-AD5A-4AC1-8FDA-A3F8B500E188}" type="parTrans" cxnId="{D23C494F-7A2F-47B8-B6F9-05621BC53AEF}">
      <dgm:prSet/>
      <dgm:spPr/>
      <dgm:t>
        <a:bodyPr/>
        <a:lstStyle/>
        <a:p>
          <a:endParaRPr lang="ru-RU"/>
        </a:p>
      </dgm:t>
    </dgm:pt>
    <dgm:pt modelId="{716C0E26-5C2F-43AF-AF66-99C969061293}" type="sibTrans" cxnId="{D23C494F-7A2F-47B8-B6F9-05621BC53AEF}">
      <dgm:prSet/>
      <dgm:spPr/>
      <dgm:t>
        <a:bodyPr/>
        <a:lstStyle/>
        <a:p>
          <a:endParaRPr lang="ru-RU"/>
        </a:p>
      </dgm:t>
    </dgm:pt>
    <dgm:pt modelId="{4B4EF58A-D7A9-4FAB-B641-C9DFECEFE784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Организация энергетического аудита в соответствии с ФЗ</a:t>
          </a:r>
        </a:p>
        <a:p>
          <a:r>
            <a:rPr lang="ru-RU" sz="1100" dirty="0" smtClean="0">
              <a:solidFill>
                <a:schemeClr val="bg1"/>
              </a:solidFill>
            </a:rPr>
            <a:t> № 261</a:t>
          </a:r>
          <a:endParaRPr lang="ru-RU" sz="1100" dirty="0">
            <a:solidFill>
              <a:schemeClr val="bg1"/>
            </a:solidFill>
          </a:endParaRPr>
        </a:p>
      </dgm:t>
    </dgm:pt>
    <dgm:pt modelId="{192EE4ED-1961-4EE6-81B8-E73B11B18B61}" type="parTrans" cxnId="{F94A8290-431B-4D3E-BE8C-8E20693CF925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/>
        </a:p>
      </dgm:t>
    </dgm:pt>
    <dgm:pt modelId="{6361CD15-991D-479F-9DC6-5C5F60E5E0B7}" type="sibTrans" cxnId="{F94A8290-431B-4D3E-BE8C-8E20693CF925}">
      <dgm:prSet/>
      <dgm:spPr/>
      <dgm:t>
        <a:bodyPr/>
        <a:lstStyle/>
        <a:p>
          <a:endParaRPr lang="ru-RU"/>
        </a:p>
      </dgm:t>
    </dgm:pt>
    <dgm:pt modelId="{A97966B1-4512-49AC-932B-B19EDEB38D10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Разработка и внедрение систем повышения </a:t>
          </a:r>
          <a:r>
            <a:rPr lang="ru-RU" sz="1100" dirty="0" err="1" smtClean="0">
              <a:solidFill>
                <a:schemeClr val="bg1"/>
              </a:solidFill>
            </a:rPr>
            <a:t>энергоэффективности</a:t>
          </a:r>
          <a:r>
            <a:rPr lang="ru-RU" sz="1100" dirty="0" smtClean="0">
              <a:solidFill>
                <a:schemeClr val="bg1"/>
              </a:solidFill>
            </a:rPr>
            <a:t> компаний</a:t>
          </a:r>
          <a:endParaRPr lang="ru-RU" sz="1100" dirty="0">
            <a:solidFill>
              <a:schemeClr val="bg1"/>
            </a:solidFill>
          </a:endParaRPr>
        </a:p>
      </dgm:t>
    </dgm:pt>
    <dgm:pt modelId="{6B09DBB0-0162-40A3-9EE1-89E07ED6FC0A}" type="parTrans" cxnId="{0C34BC5A-964D-4576-B814-EBF200E36626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/>
        </a:p>
      </dgm:t>
    </dgm:pt>
    <dgm:pt modelId="{F7241DC9-306E-4539-A4DB-93798BC9BDFD}" type="sibTrans" cxnId="{0C34BC5A-964D-4576-B814-EBF200E36626}">
      <dgm:prSet/>
      <dgm:spPr/>
      <dgm:t>
        <a:bodyPr/>
        <a:lstStyle/>
        <a:p>
          <a:endParaRPr lang="ru-RU"/>
        </a:p>
      </dgm:t>
    </dgm:pt>
    <dgm:pt modelId="{F0A32D63-F332-465B-9A21-683FA413D263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Создание и оформление энергетического паспорта</a:t>
          </a:r>
          <a:endParaRPr lang="ru-RU" sz="1100" dirty="0">
            <a:solidFill>
              <a:schemeClr val="bg1"/>
            </a:solidFill>
          </a:endParaRPr>
        </a:p>
      </dgm:t>
    </dgm:pt>
    <dgm:pt modelId="{A9B6F77C-D7CA-4DA7-AB88-F0ED38E2E9CF}" type="parTrans" cxnId="{FAD4B5AD-7C3F-4226-AC55-1496B0879CBA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/>
        </a:p>
      </dgm:t>
    </dgm:pt>
    <dgm:pt modelId="{4A700D83-464A-4F4B-84C3-F0D231B7858C}" type="sibTrans" cxnId="{FAD4B5AD-7C3F-4226-AC55-1496B0879CBA}">
      <dgm:prSet/>
      <dgm:spPr/>
      <dgm:t>
        <a:bodyPr/>
        <a:lstStyle/>
        <a:p>
          <a:endParaRPr lang="ru-RU"/>
        </a:p>
      </dgm:t>
    </dgm:pt>
    <dgm:pt modelId="{09B78ECB-3EAC-4B5D-BC87-B8A1EFA89C47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Внедрение автоматизированных систем управления</a:t>
          </a:r>
          <a:endParaRPr lang="ru-RU" sz="1100" dirty="0">
            <a:solidFill>
              <a:schemeClr val="bg1"/>
            </a:solidFill>
          </a:endParaRPr>
        </a:p>
      </dgm:t>
    </dgm:pt>
    <dgm:pt modelId="{CD53B201-DEDA-441D-ABDD-12FE0D62B714}" type="parTrans" cxnId="{19EECE67-8D66-458A-9BD8-E1AC8BCF8C2B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/>
        </a:p>
      </dgm:t>
    </dgm:pt>
    <dgm:pt modelId="{95050219-8F9F-4F01-9D32-92AE43E3E780}" type="sibTrans" cxnId="{19EECE67-8D66-458A-9BD8-E1AC8BCF8C2B}">
      <dgm:prSet/>
      <dgm:spPr/>
      <dgm:t>
        <a:bodyPr/>
        <a:lstStyle/>
        <a:p>
          <a:endParaRPr lang="ru-RU"/>
        </a:p>
      </dgm:t>
    </dgm:pt>
    <dgm:pt modelId="{08638D0E-CE48-4BE1-A212-D2BC86487FC4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Планирование и интеграция ситуационного центра</a:t>
          </a:r>
          <a:endParaRPr lang="ru-RU" sz="1100" dirty="0">
            <a:solidFill>
              <a:schemeClr val="bg1"/>
            </a:solidFill>
          </a:endParaRPr>
        </a:p>
      </dgm:t>
    </dgm:pt>
    <dgm:pt modelId="{E4E3815E-D4AA-4CFD-8E4F-E862F75D85CD}" type="parTrans" cxnId="{5D3712AE-B288-4D36-BD67-D40104043DE5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/>
        </a:p>
      </dgm:t>
    </dgm:pt>
    <dgm:pt modelId="{B0ADE460-A07D-4FFF-9F76-1BCFE4F2AD4D}" type="sibTrans" cxnId="{5D3712AE-B288-4D36-BD67-D40104043DE5}">
      <dgm:prSet/>
      <dgm:spPr/>
      <dgm:t>
        <a:bodyPr/>
        <a:lstStyle/>
        <a:p>
          <a:endParaRPr lang="ru-RU"/>
        </a:p>
      </dgm:t>
    </dgm:pt>
    <dgm:pt modelId="{AEB20D69-8A7D-4C19-A180-C1F1567D6C4B}" type="pres">
      <dgm:prSet presAssocID="{0FABDC46-72DB-4B56-AC23-C5C54E3612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6A27A-13BF-4A98-8829-BA4AAF353062}" type="pres">
      <dgm:prSet presAssocID="{857C309F-4673-4DCB-B157-6D66FE9322B5}" presName="centerShape" presStyleLbl="node0" presStyleIdx="0" presStyleCnt="1" custScaleX="166537" custScaleY="101554" custLinFactNeighborX="5140" custLinFactNeighborY="-707"/>
      <dgm:spPr/>
      <dgm:t>
        <a:bodyPr/>
        <a:lstStyle/>
        <a:p>
          <a:endParaRPr lang="ru-RU"/>
        </a:p>
      </dgm:t>
    </dgm:pt>
    <dgm:pt modelId="{021ABE08-D51E-4BE1-B00A-DF0C5048FD85}" type="pres">
      <dgm:prSet presAssocID="{192EE4ED-1961-4EE6-81B8-E73B11B18B61}" presName="parTrans" presStyleLbl="bgSibTrans2D1" presStyleIdx="0" presStyleCnt="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77639330-7D7A-4C98-BA18-B32ECF435250}" type="pres">
      <dgm:prSet presAssocID="{4B4EF58A-D7A9-4FAB-B641-C9DFECEFE784}" presName="node" presStyleLbl="node1" presStyleIdx="0" presStyleCnt="5" custScaleX="113046" custScaleY="85949" custRadScaleRad="177137" custRadScaleInc="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BD8C4-87FE-480D-AEB2-6949847867C4}" type="pres">
      <dgm:prSet presAssocID="{6B09DBB0-0162-40A3-9EE1-89E07ED6FC0A}" presName="parTrans" presStyleLbl="bgSibTrans2D1" presStyleIdx="1" presStyleCnt="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3868D80A-E35D-4520-B7E9-6F1D272D9E99}" type="pres">
      <dgm:prSet presAssocID="{A97966B1-4512-49AC-932B-B19EDEB38D10}" presName="node" presStyleLbl="node1" presStyleIdx="1" presStyleCnt="5" custScaleX="135202" custScaleY="70307" custRadScaleRad="137650" custRadScaleInc="-2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4CA40-5950-42F3-9EEA-B87551C671F8}" type="pres">
      <dgm:prSet presAssocID="{A9B6F77C-D7CA-4DA7-AB88-F0ED38E2E9CF}" presName="parTrans" presStyleLbl="bgSibTrans2D1" presStyleIdx="2" presStyleCnt="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5934D8F1-D167-4817-BB3E-4B0EC4E34C8D}" type="pres">
      <dgm:prSet presAssocID="{F0A32D63-F332-465B-9A21-683FA413D263}" presName="node" presStyleLbl="node1" presStyleIdx="2" presStyleCnt="5" custScaleX="129697" custScaleY="56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75170-5BD1-467C-AB9B-112B175A35B9}" type="pres">
      <dgm:prSet presAssocID="{E4E3815E-D4AA-4CFD-8E4F-E862F75D85CD}" presName="parTrans" presStyleLbl="bgSibTrans2D1" presStyleIdx="3" presStyleCnt="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1B0CD7F5-33C1-498B-BA35-164C0B8673BA}" type="pres">
      <dgm:prSet presAssocID="{08638D0E-CE48-4BE1-A212-D2BC86487FC4}" presName="node" presStyleLbl="node1" presStyleIdx="3" presStyleCnt="5" custScaleX="111234" custScaleY="63303" custRadScaleRad="151014" custRadScaleInc="2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96F6-DA4C-4207-B671-19FEE949E11D}" type="pres">
      <dgm:prSet presAssocID="{CD53B201-DEDA-441D-ABDD-12FE0D62B714}" presName="parTrans" presStyleLbl="bgSibTrans2D1" presStyleIdx="4" presStyleCnt="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1E33A5F8-E3FC-4101-ACE2-040A447A45E0}" type="pres">
      <dgm:prSet presAssocID="{09B78ECB-3EAC-4B5D-BC87-B8A1EFA89C47}" presName="node" presStyleLbl="node1" presStyleIdx="4" presStyleCnt="5" custScaleX="118004" custScaleY="87608" custRadScaleRad="178940" custRadScaleInc="-1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712AE-B288-4D36-BD67-D40104043DE5}" srcId="{857C309F-4673-4DCB-B157-6D66FE9322B5}" destId="{08638D0E-CE48-4BE1-A212-D2BC86487FC4}" srcOrd="3" destOrd="0" parTransId="{E4E3815E-D4AA-4CFD-8E4F-E862F75D85CD}" sibTransId="{B0ADE460-A07D-4FFF-9F76-1BCFE4F2AD4D}"/>
    <dgm:cxn modelId="{A6DE036C-AF20-4275-AA9A-1248A8D37D51}" type="presOf" srcId="{857C309F-4673-4DCB-B157-6D66FE9322B5}" destId="{BC56A27A-13BF-4A98-8829-BA4AAF353062}" srcOrd="0" destOrd="0" presId="urn:microsoft.com/office/officeart/2005/8/layout/radial4"/>
    <dgm:cxn modelId="{19EECE67-8D66-458A-9BD8-E1AC8BCF8C2B}" srcId="{857C309F-4673-4DCB-B157-6D66FE9322B5}" destId="{09B78ECB-3EAC-4B5D-BC87-B8A1EFA89C47}" srcOrd="4" destOrd="0" parTransId="{CD53B201-DEDA-441D-ABDD-12FE0D62B714}" sibTransId="{95050219-8F9F-4F01-9D32-92AE43E3E780}"/>
    <dgm:cxn modelId="{72EF0AA1-C712-4EB8-BA74-7CCB94B368EC}" type="presOf" srcId="{A9B6F77C-D7CA-4DA7-AB88-F0ED38E2E9CF}" destId="{D514CA40-5950-42F3-9EEA-B87551C671F8}" srcOrd="0" destOrd="0" presId="urn:microsoft.com/office/officeart/2005/8/layout/radial4"/>
    <dgm:cxn modelId="{6D8EC9FE-E3A4-4D1C-899C-C159DBF0A823}" type="presOf" srcId="{09B78ECB-3EAC-4B5D-BC87-B8A1EFA89C47}" destId="{1E33A5F8-E3FC-4101-ACE2-040A447A45E0}" srcOrd="0" destOrd="0" presId="urn:microsoft.com/office/officeart/2005/8/layout/radial4"/>
    <dgm:cxn modelId="{8AD3A993-3546-41F2-B57A-FB650DAC13AF}" type="presOf" srcId="{4B4EF58A-D7A9-4FAB-B641-C9DFECEFE784}" destId="{77639330-7D7A-4C98-BA18-B32ECF435250}" srcOrd="0" destOrd="0" presId="urn:microsoft.com/office/officeart/2005/8/layout/radial4"/>
    <dgm:cxn modelId="{57A059D5-3569-42D7-B2DF-06BCB2C4C071}" type="presOf" srcId="{CD53B201-DEDA-441D-ABDD-12FE0D62B714}" destId="{600996F6-DA4C-4207-B671-19FEE949E11D}" srcOrd="0" destOrd="0" presId="urn:microsoft.com/office/officeart/2005/8/layout/radial4"/>
    <dgm:cxn modelId="{BCF3B946-36E8-4D9A-8143-800F829F832B}" type="presOf" srcId="{08638D0E-CE48-4BE1-A212-D2BC86487FC4}" destId="{1B0CD7F5-33C1-498B-BA35-164C0B8673BA}" srcOrd="0" destOrd="0" presId="urn:microsoft.com/office/officeart/2005/8/layout/radial4"/>
    <dgm:cxn modelId="{1BF1D35A-2870-4B83-8AFB-1F7C07116A8F}" type="presOf" srcId="{192EE4ED-1961-4EE6-81B8-E73B11B18B61}" destId="{021ABE08-D51E-4BE1-B00A-DF0C5048FD85}" srcOrd="0" destOrd="0" presId="urn:microsoft.com/office/officeart/2005/8/layout/radial4"/>
    <dgm:cxn modelId="{5BA7998C-CE4F-442C-BF00-0DCE259FEBFD}" type="presOf" srcId="{F0A32D63-F332-465B-9A21-683FA413D263}" destId="{5934D8F1-D167-4817-BB3E-4B0EC4E34C8D}" srcOrd="0" destOrd="0" presId="urn:microsoft.com/office/officeart/2005/8/layout/radial4"/>
    <dgm:cxn modelId="{B2FEDBBF-A096-4C45-94E5-F88A907A07AF}" type="presOf" srcId="{0FABDC46-72DB-4B56-AC23-C5C54E361202}" destId="{AEB20D69-8A7D-4C19-A180-C1F1567D6C4B}" srcOrd="0" destOrd="0" presId="urn:microsoft.com/office/officeart/2005/8/layout/radial4"/>
    <dgm:cxn modelId="{BFF84BF7-9362-4575-A9F2-C8E092229000}" type="presOf" srcId="{A97966B1-4512-49AC-932B-B19EDEB38D10}" destId="{3868D80A-E35D-4520-B7E9-6F1D272D9E99}" srcOrd="0" destOrd="0" presId="urn:microsoft.com/office/officeart/2005/8/layout/radial4"/>
    <dgm:cxn modelId="{24584FD6-6C35-4F3F-82E0-BCEEE330684B}" type="presOf" srcId="{6B09DBB0-0162-40A3-9EE1-89E07ED6FC0A}" destId="{711BD8C4-87FE-480D-AEB2-6949847867C4}" srcOrd="0" destOrd="0" presId="urn:microsoft.com/office/officeart/2005/8/layout/radial4"/>
    <dgm:cxn modelId="{FAD4B5AD-7C3F-4226-AC55-1496B0879CBA}" srcId="{857C309F-4673-4DCB-B157-6D66FE9322B5}" destId="{F0A32D63-F332-465B-9A21-683FA413D263}" srcOrd="2" destOrd="0" parTransId="{A9B6F77C-D7CA-4DA7-AB88-F0ED38E2E9CF}" sibTransId="{4A700D83-464A-4F4B-84C3-F0D231B7858C}"/>
    <dgm:cxn modelId="{F94A8290-431B-4D3E-BE8C-8E20693CF925}" srcId="{857C309F-4673-4DCB-B157-6D66FE9322B5}" destId="{4B4EF58A-D7A9-4FAB-B641-C9DFECEFE784}" srcOrd="0" destOrd="0" parTransId="{192EE4ED-1961-4EE6-81B8-E73B11B18B61}" sibTransId="{6361CD15-991D-479F-9DC6-5C5F60E5E0B7}"/>
    <dgm:cxn modelId="{D45263BA-8FF5-446C-A4FB-2B68570D4340}" type="presOf" srcId="{E4E3815E-D4AA-4CFD-8E4F-E862F75D85CD}" destId="{CD475170-5BD1-467C-AB9B-112B175A35B9}" srcOrd="0" destOrd="0" presId="urn:microsoft.com/office/officeart/2005/8/layout/radial4"/>
    <dgm:cxn modelId="{D23C494F-7A2F-47B8-B6F9-05621BC53AEF}" srcId="{0FABDC46-72DB-4B56-AC23-C5C54E361202}" destId="{857C309F-4673-4DCB-B157-6D66FE9322B5}" srcOrd="0" destOrd="0" parTransId="{4BE91FD4-AD5A-4AC1-8FDA-A3F8B500E188}" sibTransId="{716C0E26-5C2F-43AF-AF66-99C969061293}"/>
    <dgm:cxn modelId="{0C34BC5A-964D-4576-B814-EBF200E36626}" srcId="{857C309F-4673-4DCB-B157-6D66FE9322B5}" destId="{A97966B1-4512-49AC-932B-B19EDEB38D10}" srcOrd="1" destOrd="0" parTransId="{6B09DBB0-0162-40A3-9EE1-89E07ED6FC0A}" sibTransId="{F7241DC9-306E-4539-A4DB-93798BC9BDFD}"/>
    <dgm:cxn modelId="{928EF017-C53E-421E-8122-A824C1579A0C}" type="presParOf" srcId="{AEB20D69-8A7D-4C19-A180-C1F1567D6C4B}" destId="{BC56A27A-13BF-4A98-8829-BA4AAF353062}" srcOrd="0" destOrd="0" presId="urn:microsoft.com/office/officeart/2005/8/layout/radial4"/>
    <dgm:cxn modelId="{7F2ECAEE-1748-4266-BEE2-390548C0B074}" type="presParOf" srcId="{AEB20D69-8A7D-4C19-A180-C1F1567D6C4B}" destId="{021ABE08-D51E-4BE1-B00A-DF0C5048FD85}" srcOrd="1" destOrd="0" presId="urn:microsoft.com/office/officeart/2005/8/layout/radial4"/>
    <dgm:cxn modelId="{F2E26BBF-7EB4-4E8D-BA35-B92A1300020F}" type="presParOf" srcId="{AEB20D69-8A7D-4C19-A180-C1F1567D6C4B}" destId="{77639330-7D7A-4C98-BA18-B32ECF435250}" srcOrd="2" destOrd="0" presId="urn:microsoft.com/office/officeart/2005/8/layout/radial4"/>
    <dgm:cxn modelId="{2DE125D0-78AA-42B4-8BC8-14FC519FB6F8}" type="presParOf" srcId="{AEB20D69-8A7D-4C19-A180-C1F1567D6C4B}" destId="{711BD8C4-87FE-480D-AEB2-6949847867C4}" srcOrd="3" destOrd="0" presId="urn:microsoft.com/office/officeart/2005/8/layout/radial4"/>
    <dgm:cxn modelId="{4FE337BC-C152-4A28-9C87-4D0C8075F3D7}" type="presParOf" srcId="{AEB20D69-8A7D-4C19-A180-C1F1567D6C4B}" destId="{3868D80A-E35D-4520-B7E9-6F1D272D9E99}" srcOrd="4" destOrd="0" presId="urn:microsoft.com/office/officeart/2005/8/layout/radial4"/>
    <dgm:cxn modelId="{1DBF0768-90B4-4382-8478-BBA3645F32D3}" type="presParOf" srcId="{AEB20D69-8A7D-4C19-A180-C1F1567D6C4B}" destId="{D514CA40-5950-42F3-9EEA-B87551C671F8}" srcOrd="5" destOrd="0" presId="urn:microsoft.com/office/officeart/2005/8/layout/radial4"/>
    <dgm:cxn modelId="{280566C0-A733-4A37-A319-F32BDB99F83E}" type="presParOf" srcId="{AEB20D69-8A7D-4C19-A180-C1F1567D6C4B}" destId="{5934D8F1-D167-4817-BB3E-4B0EC4E34C8D}" srcOrd="6" destOrd="0" presId="urn:microsoft.com/office/officeart/2005/8/layout/radial4"/>
    <dgm:cxn modelId="{4BF8CC10-8ACB-4985-96CB-AF6C93CA75CC}" type="presParOf" srcId="{AEB20D69-8A7D-4C19-A180-C1F1567D6C4B}" destId="{CD475170-5BD1-467C-AB9B-112B175A35B9}" srcOrd="7" destOrd="0" presId="urn:microsoft.com/office/officeart/2005/8/layout/radial4"/>
    <dgm:cxn modelId="{16581EED-431D-48C4-8919-FEABB91A6E56}" type="presParOf" srcId="{AEB20D69-8A7D-4C19-A180-C1F1567D6C4B}" destId="{1B0CD7F5-33C1-498B-BA35-164C0B8673BA}" srcOrd="8" destOrd="0" presId="urn:microsoft.com/office/officeart/2005/8/layout/radial4"/>
    <dgm:cxn modelId="{CCF3308D-2C0E-48FA-96F7-7B6C49CD66EA}" type="presParOf" srcId="{AEB20D69-8A7D-4C19-A180-C1F1567D6C4B}" destId="{600996F6-DA4C-4207-B671-19FEE949E11D}" srcOrd="9" destOrd="0" presId="urn:microsoft.com/office/officeart/2005/8/layout/radial4"/>
    <dgm:cxn modelId="{8F5CC03B-EDFF-4CED-9C64-1C2FD60DAA24}" type="presParOf" srcId="{AEB20D69-8A7D-4C19-A180-C1F1567D6C4B}" destId="{1E33A5F8-E3FC-4101-ACE2-040A447A45E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465DE-757C-409C-9EC5-9ED1E60938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CB47F-4632-483D-9DC9-FD55CACCF939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300" b="1" dirty="0" smtClean="0">
              <a:solidFill>
                <a:schemeClr val="bg1"/>
              </a:solidFill>
            </a:rPr>
            <a:t>Возможности использования энергосберегающих технологий оцениваются по ряду факторов</a:t>
          </a:r>
          <a:endParaRPr lang="ru-RU" sz="1300" b="1" dirty="0">
            <a:solidFill>
              <a:schemeClr val="bg1"/>
            </a:solidFill>
          </a:endParaRPr>
        </a:p>
      </dgm:t>
    </dgm:pt>
    <dgm:pt modelId="{BB51A1A5-C101-4617-A926-80BFD4DFE540}" type="parTrans" cxnId="{2D7D9405-3039-4B37-94B6-6ABDF48FE7E9}">
      <dgm:prSet/>
      <dgm:spPr/>
      <dgm:t>
        <a:bodyPr/>
        <a:lstStyle/>
        <a:p>
          <a:pPr algn="ctr"/>
          <a:endParaRPr lang="ru-RU"/>
        </a:p>
      </dgm:t>
    </dgm:pt>
    <dgm:pt modelId="{CE9BF583-2C54-494B-A1D8-A608B014CD25}" type="sibTrans" cxnId="{2D7D9405-3039-4B37-94B6-6ABDF48FE7E9}">
      <dgm:prSet/>
      <dgm:spPr/>
      <dgm:t>
        <a:bodyPr/>
        <a:lstStyle/>
        <a:p>
          <a:pPr algn="ctr"/>
          <a:endParaRPr lang="ru-RU"/>
        </a:p>
      </dgm:t>
    </dgm:pt>
    <dgm:pt modelId="{63739E5B-B768-4427-9F6A-2A6C98043061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Оценка соотношения фактической нагрузки с планом по потреблению энергии</a:t>
          </a:r>
          <a:endParaRPr lang="ru-RU" sz="1000" dirty="0">
            <a:solidFill>
              <a:schemeClr val="bg1"/>
            </a:solidFill>
          </a:endParaRPr>
        </a:p>
      </dgm:t>
    </dgm:pt>
    <dgm:pt modelId="{DEF07ACE-2D60-4553-AE45-9499B22D4FF9}" type="parTrans" cxnId="{5796864A-BB01-4759-9084-A4D347A7E512}">
      <dgm:prSet/>
      <dgm:spPr/>
      <dgm:t>
        <a:bodyPr/>
        <a:lstStyle/>
        <a:p>
          <a:pPr algn="ctr"/>
          <a:endParaRPr lang="ru-RU"/>
        </a:p>
      </dgm:t>
    </dgm:pt>
    <dgm:pt modelId="{7023F443-9396-4A82-9B16-88E7A40970F3}" type="sibTrans" cxnId="{5796864A-BB01-4759-9084-A4D347A7E512}">
      <dgm:prSet/>
      <dgm:spPr/>
      <dgm:t>
        <a:bodyPr/>
        <a:lstStyle/>
        <a:p>
          <a:pPr algn="ctr"/>
          <a:endParaRPr lang="ru-RU"/>
        </a:p>
      </dgm:t>
    </dgm:pt>
    <dgm:pt modelId="{B492C505-6A63-42F7-BD3E-9E3820820BCF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Фактическое подтверждение факта сбережения энергии</a:t>
          </a:r>
          <a:endParaRPr lang="ru-RU" sz="1000" dirty="0">
            <a:solidFill>
              <a:schemeClr val="bg1"/>
            </a:solidFill>
          </a:endParaRPr>
        </a:p>
      </dgm:t>
    </dgm:pt>
    <dgm:pt modelId="{FE64AED7-CDF0-466A-949D-12A46E179E9F}" type="parTrans" cxnId="{D2301CAF-8869-4080-B81A-08C7B452B963}">
      <dgm:prSet/>
      <dgm:spPr/>
      <dgm:t>
        <a:bodyPr/>
        <a:lstStyle/>
        <a:p>
          <a:pPr algn="ctr"/>
          <a:endParaRPr lang="ru-RU"/>
        </a:p>
      </dgm:t>
    </dgm:pt>
    <dgm:pt modelId="{7E5AB5F1-50F2-40C9-8632-F40F8CF0AD5B}" type="sibTrans" cxnId="{D2301CAF-8869-4080-B81A-08C7B452B963}">
      <dgm:prSet/>
      <dgm:spPr/>
      <dgm:t>
        <a:bodyPr/>
        <a:lstStyle/>
        <a:p>
          <a:pPr algn="ctr"/>
          <a:endParaRPr lang="ru-RU"/>
        </a:p>
      </dgm:t>
    </dgm:pt>
    <dgm:pt modelId="{5E43CEF0-6552-4041-B328-29D5AD1B6F29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Оценка необходимых капиталовложений</a:t>
          </a:r>
          <a:endParaRPr lang="ru-RU" sz="1000" dirty="0">
            <a:solidFill>
              <a:schemeClr val="bg1"/>
            </a:solidFill>
          </a:endParaRPr>
        </a:p>
      </dgm:t>
    </dgm:pt>
    <dgm:pt modelId="{46879A90-F086-43B7-8DC4-97104A8D083F}" type="parTrans" cxnId="{9F11AAC8-F7C8-4255-B652-EB68EAF2CF9A}">
      <dgm:prSet/>
      <dgm:spPr/>
      <dgm:t>
        <a:bodyPr/>
        <a:lstStyle/>
        <a:p>
          <a:pPr algn="ctr"/>
          <a:endParaRPr lang="ru-RU"/>
        </a:p>
      </dgm:t>
    </dgm:pt>
    <dgm:pt modelId="{EFA55EF3-455B-4BF2-A0F0-A7FBFC74DAFF}" type="sibTrans" cxnId="{9F11AAC8-F7C8-4255-B652-EB68EAF2CF9A}">
      <dgm:prSet/>
      <dgm:spPr/>
      <dgm:t>
        <a:bodyPr/>
        <a:lstStyle/>
        <a:p>
          <a:pPr algn="ctr"/>
          <a:endParaRPr lang="ru-RU"/>
        </a:p>
      </dgm:t>
    </dgm:pt>
    <dgm:pt modelId="{AA9AEEA2-1789-4FE5-B4AC-7A97A36CA96C}">
      <dgm:prSet/>
      <dgm:spPr/>
      <dgm:t>
        <a:bodyPr/>
        <a:lstStyle/>
        <a:p>
          <a:pPr algn="ctr"/>
          <a:endParaRPr lang="ru-RU"/>
        </a:p>
      </dgm:t>
    </dgm:pt>
    <dgm:pt modelId="{B1EFF5E9-BE8C-41B6-8608-CAD93FA1515D}" type="parTrans" cxnId="{828DB73E-3722-46C2-B622-FD414C69CD3C}">
      <dgm:prSet/>
      <dgm:spPr/>
      <dgm:t>
        <a:bodyPr/>
        <a:lstStyle/>
        <a:p>
          <a:pPr algn="ctr"/>
          <a:endParaRPr lang="ru-RU"/>
        </a:p>
      </dgm:t>
    </dgm:pt>
    <dgm:pt modelId="{283C47FD-DF79-462D-A06C-2392A383C90F}" type="sibTrans" cxnId="{828DB73E-3722-46C2-B622-FD414C69CD3C}">
      <dgm:prSet/>
      <dgm:spPr/>
      <dgm:t>
        <a:bodyPr/>
        <a:lstStyle/>
        <a:p>
          <a:pPr algn="ctr"/>
          <a:endParaRPr lang="ru-RU"/>
        </a:p>
      </dgm:t>
    </dgm:pt>
    <dgm:pt modelId="{8523D800-7294-4DC1-8DED-E3830272AB14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Оценка рентабельности и окупаемости проекта</a:t>
          </a:r>
          <a:endParaRPr lang="ru-RU" sz="1000" dirty="0">
            <a:solidFill>
              <a:schemeClr val="bg1"/>
            </a:solidFill>
          </a:endParaRPr>
        </a:p>
      </dgm:t>
    </dgm:pt>
    <dgm:pt modelId="{8380CD5F-C54F-44FA-A843-40B2D1637B8A}" type="parTrans" cxnId="{13FBC361-B86A-48D4-8982-3A62A7B1314A}">
      <dgm:prSet/>
      <dgm:spPr/>
      <dgm:t>
        <a:bodyPr/>
        <a:lstStyle/>
        <a:p>
          <a:pPr algn="ctr"/>
          <a:endParaRPr lang="ru-RU"/>
        </a:p>
      </dgm:t>
    </dgm:pt>
    <dgm:pt modelId="{E003B8E6-AD24-4EE6-BFF2-8CEA28126DE5}" type="sibTrans" cxnId="{13FBC361-B86A-48D4-8982-3A62A7B1314A}">
      <dgm:prSet/>
      <dgm:spPr/>
      <dgm:t>
        <a:bodyPr/>
        <a:lstStyle/>
        <a:p>
          <a:pPr algn="ctr"/>
          <a:endParaRPr lang="ru-RU"/>
        </a:p>
      </dgm:t>
    </dgm:pt>
    <dgm:pt modelId="{988D1938-9387-43C9-AB2D-E7EB33CC30EB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Изучение технического и коммерческого рисков</a:t>
          </a:r>
          <a:endParaRPr lang="ru-RU" sz="1000" dirty="0">
            <a:solidFill>
              <a:schemeClr val="bg1"/>
            </a:solidFill>
          </a:endParaRPr>
        </a:p>
      </dgm:t>
    </dgm:pt>
    <dgm:pt modelId="{D093D691-8B45-481A-9CE0-EE1293F82F74}" type="parTrans" cxnId="{A6EB0ACF-C95A-4B27-8190-B0FFF95E5C59}">
      <dgm:prSet/>
      <dgm:spPr/>
      <dgm:t>
        <a:bodyPr/>
        <a:lstStyle/>
        <a:p>
          <a:pPr algn="ctr"/>
          <a:endParaRPr lang="ru-RU"/>
        </a:p>
      </dgm:t>
    </dgm:pt>
    <dgm:pt modelId="{D09DD6DE-9E71-4EE2-B4C9-9A4761EF557B}" type="sibTrans" cxnId="{A6EB0ACF-C95A-4B27-8190-B0FFF95E5C59}">
      <dgm:prSet/>
      <dgm:spPr/>
      <dgm:t>
        <a:bodyPr/>
        <a:lstStyle/>
        <a:p>
          <a:pPr algn="ctr"/>
          <a:endParaRPr lang="ru-RU"/>
        </a:p>
      </dgm:t>
    </dgm:pt>
    <dgm:pt modelId="{AF4B3DE8-B7C5-4110-A440-EAA97DE2EB8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Разработка программ технической поддержки</a:t>
          </a:r>
          <a:endParaRPr lang="ru-RU" sz="1000" dirty="0">
            <a:solidFill>
              <a:schemeClr val="bg1"/>
            </a:solidFill>
          </a:endParaRPr>
        </a:p>
      </dgm:t>
    </dgm:pt>
    <dgm:pt modelId="{FFA9E523-4EB8-4B0E-8D26-86CA3A64B747}" type="parTrans" cxnId="{9817BACC-3B0C-4FE0-B01F-E8E318CD87E8}">
      <dgm:prSet/>
      <dgm:spPr/>
      <dgm:t>
        <a:bodyPr/>
        <a:lstStyle/>
        <a:p>
          <a:pPr algn="ctr"/>
          <a:endParaRPr lang="ru-RU"/>
        </a:p>
      </dgm:t>
    </dgm:pt>
    <dgm:pt modelId="{673A9CE6-4265-405B-BEB3-78E28078EB0C}" type="sibTrans" cxnId="{9817BACC-3B0C-4FE0-B01F-E8E318CD87E8}">
      <dgm:prSet/>
      <dgm:spPr/>
      <dgm:t>
        <a:bodyPr/>
        <a:lstStyle/>
        <a:p>
          <a:pPr algn="ctr"/>
          <a:endParaRPr lang="ru-RU"/>
        </a:p>
      </dgm:t>
    </dgm:pt>
    <dgm:pt modelId="{2DBE4BE2-DDA0-42D5-8CA0-339D9763023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Расчет показателей оснащенности с помощью технических приборов</a:t>
          </a:r>
          <a:endParaRPr lang="ru-RU" sz="1000" dirty="0">
            <a:solidFill>
              <a:schemeClr val="bg1"/>
            </a:solidFill>
          </a:endParaRPr>
        </a:p>
      </dgm:t>
    </dgm:pt>
    <dgm:pt modelId="{B2272236-07F2-4826-A720-11AF73124658}" type="parTrans" cxnId="{7834CC60-EEF9-4009-87B6-C3349AB29779}">
      <dgm:prSet/>
      <dgm:spPr/>
      <dgm:t>
        <a:bodyPr/>
        <a:lstStyle/>
        <a:p>
          <a:pPr algn="ctr"/>
          <a:endParaRPr lang="ru-RU"/>
        </a:p>
      </dgm:t>
    </dgm:pt>
    <dgm:pt modelId="{CEF82DEB-905A-4C1C-A32B-488ECDDA8B50}" type="sibTrans" cxnId="{7834CC60-EEF9-4009-87B6-C3349AB29779}">
      <dgm:prSet/>
      <dgm:spPr/>
      <dgm:t>
        <a:bodyPr/>
        <a:lstStyle/>
        <a:p>
          <a:pPr algn="ctr"/>
          <a:endParaRPr lang="ru-RU"/>
        </a:p>
      </dgm:t>
    </dgm:pt>
    <dgm:pt modelId="{4E819DF4-6347-4A69-86B0-526DEC9B7EC2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000" dirty="0" smtClean="0">
              <a:solidFill>
                <a:schemeClr val="bg1"/>
              </a:solidFill>
            </a:rPr>
            <a:t>Сбор информации для мониторинга и четкого определения будущих задач</a:t>
          </a:r>
          <a:endParaRPr lang="ru-RU" sz="1000" dirty="0">
            <a:solidFill>
              <a:schemeClr val="bg1"/>
            </a:solidFill>
          </a:endParaRPr>
        </a:p>
      </dgm:t>
    </dgm:pt>
    <dgm:pt modelId="{DDE0FBAC-7DE0-49DD-88B9-6F225C25690A}" type="parTrans" cxnId="{359D521D-D6B6-4E44-95D3-19D46F825190}">
      <dgm:prSet/>
      <dgm:spPr/>
      <dgm:t>
        <a:bodyPr/>
        <a:lstStyle/>
        <a:p>
          <a:pPr algn="ctr"/>
          <a:endParaRPr lang="ru-RU"/>
        </a:p>
      </dgm:t>
    </dgm:pt>
    <dgm:pt modelId="{2E35557C-4A8B-426D-BAC7-9AB5BFE89BC2}" type="sibTrans" cxnId="{359D521D-D6B6-4E44-95D3-19D46F825190}">
      <dgm:prSet/>
      <dgm:spPr/>
      <dgm:t>
        <a:bodyPr/>
        <a:lstStyle/>
        <a:p>
          <a:pPr algn="ctr"/>
          <a:endParaRPr lang="ru-RU"/>
        </a:p>
      </dgm:t>
    </dgm:pt>
    <dgm:pt modelId="{BEFE06A2-5F67-4473-BD9B-0A9FCEB35BB7}" type="pres">
      <dgm:prSet presAssocID="{5A3465DE-757C-409C-9EC5-9ED1E60938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744A1-6AD8-4224-BE77-05066E1365AB}" type="pres">
      <dgm:prSet presAssocID="{51BCB47F-4632-483D-9DC9-FD55CACCF939}" presName="centerShape" presStyleLbl="node0" presStyleIdx="0" presStyleCnt="1" custScaleX="196180" custScaleY="98572"/>
      <dgm:spPr/>
      <dgm:t>
        <a:bodyPr/>
        <a:lstStyle/>
        <a:p>
          <a:endParaRPr lang="ru-RU"/>
        </a:p>
      </dgm:t>
    </dgm:pt>
    <dgm:pt modelId="{E42E803C-C17A-48EA-915A-3282988A3444}" type="pres">
      <dgm:prSet presAssocID="{DEF07ACE-2D60-4553-AE45-9499B22D4FF9}" presName="parTrans" presStyleLbl="bgSibTrans2D1" presStyleIdx="0" presStyleCnt="8" custLinFactNeighborX="182" custLinFactNeighborY="8566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E75F7B0D-2A3C-4ED7-BA7F-1C30FA476CB8}" type="pres">
      <dgm:prSet presAssocID="{63739E5B-B768-4427-9F6A-2A6C98043061}" presName="node" presStyleLbl="node1" presStyleIdx="0" presStyleCnt="8" custScaleX="150800" custScaleY="122319" custRadScaleRad="143999" custRadScaleInc="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0E283-A073-47A8-AFC4-5E628CAA07B3}" type="pres">
      <dgm:prSet presAssocID="{FE64AED7-CDF0-466A-949D-12A46E179E9F}" presName="parTrans" presStyleLbl="bgSibTrans2D1" presStyleIdx="1" presStyleCnt="8" custLinFactNeighborX="225" custLinFactNeighborY="8566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D051F69B-B0FA-4CF1-86F5-1D2D96B32C74}" type="pres">
      <dgm:prSet presAssocID="{B492C505-6A63-42F7-BD3E-9E3820820BCF}" presName="node" presStyleLbl="node1" presStyleIdx="1" presStyleCnt="8" custScaleX="137017" custScaleY="102558" custRadScaleRad="147114" custRadScaleInc="-2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5B294-5651-4701-8C64-205A864C367C}" type="pres">
      <dgm:prSet presAssocID="{46879A90-F086-43B7-8DC4-97104A8D083F}" presName="parTrans" presStyleLbl="bgSibTrans2D1" presStyleIdx="2" presStyleCnt="8" custLinFactNeighborX="-7947" custLinFactNeighborY="8352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7D2B86D4-78D1-4AC6-9B21-C034FDAF7378}" type="pres">
      <dgm:prSet presAssocID="{5E43CEF0-6552-4041-B328-29D5AD1B6F29}" presName="node" presStyleLbl="node1" presStyleIdx="2" presStyleCnt="8" custScaleX="163655" custScaleY="93585" custRadScaleRad="152026" custRadScaleInc="-5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A6FFD-662E-4D33-A05B-2F4E1E81FDE9}" type="pres">
      <dgm:prSet presAssocID="{DDE0FBAC-7DE0-49DD-88B9-6F225C25690A}" presName="parTrans" presStyleLbl="bgSibTrans2D1" presStyleIdx="3" presStyleCnt="8" custLinFactNeighborX="176" custLinFactNeighborY="8566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D76594F8-2FDD-482E-8925-B6A9F7A07601}" type="pres">
      <dgm:prSet presAssocID="{4E819DF4-6347-4A69-86B0-526DEC9B7EC2}" presName="node" presStyleLbl="node1" presStyleIdx="3" presStyleCnt="8" custScaleX="177171" custScaleY="117937" custRadScaleRad="102959" custRadScaleInc="-4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9EC54-52AC-4388-8C90-EF64F45569CC}" type="pres">
      <dgm:prSet presAssocID="{B2272236-07F2-4826-A720-11AF73124658}" presName="parTrans" presStyleLbl="bgSibTrans2D1" presStyleIdx="4" presStyleCnt="8" custLinFactNeighborX="157" custLinFactNeighborY="8566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3659E0F0-51A2-40EA-B448-52D7B0A05E7E}" type="pres">
      <dgm:prSet presAssocID="{2DBE4BE2-DDA0-42D5-8CA0-339D9763023F}" presName="node" presStyleLbl="node1" presStyleIdx="4" presStyleCnt="8" custScaleX="176066" custScaleY="108506" custRadScaleRad="110395" custRadScaleInc="2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C5DE2-4D99-4D2C-A3D1-7606D6811253}" type="pres">
      <dgm:prSet presAssocID="{FFA9E523-4EB8-4B0E-8D26-86CA3A64B747}" presName="parTrans" presStyleLbl="bgSibTrans2D1" presStyleIdx="5" presStyleCnt="8" custLinFactNeighborX="6283" custLinFactNeighborY="9544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6B5670D0-9A41-4A9C-BEE9-8761C9F67CD6}" type="pres">
      <dgm:prSet presAssocID="{AF4B3DE8-B7C5-4110-A440-EAA97DE2EB8F}" presName="node" presStyleLbl="node1" presStyleIdx="5" presStyleCnt="8" custScaleX="173099" custScaleY="82213" custRadScaleRad="145448" custRadScaleInc="4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718FB-B494-4B78-8D5A-655C655F9E7F}" type="pres">
      <dgm:prSet presAssocID="{D093D691-8B45-481A-9CE0-EE1293F82F74}" presName="parTrans" presStyleLbl="bgSibTrans2D1" presStyleIdx="6" presStyleCnt="8" custLinFactNeighborX="188" custLinFactNeighborY="8566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9AEB9C0D-1380-4382-8533-812AFA0F170F}" type="pres">
      <dgm:prSet presAssocID="{988D1938-9387-43C9-AB2D-E7EB33CC30EB}" presName="node" presStyleLbl="node1" presStyleIdx="6" presStyleCnt="8" custScaleX="161355" custScaleY="130178" custRadScaleRad="151035" custRadScaleInc="2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DB3A7-10A0-4330-B2B6-790903D393DC}" type="pres">
      <dgm:prSet presAssocID="{8380CD5F-C54F-44FA-A843-40B2D1637B8A}" presName="parTrans" presStyleLbl="bgSibTrans2D1" presStyleIdx="7" presStyleCnt="8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377B0ACA-C375-4C73-AFDF-A9D1C6BBFAF3}" type="pres">
      <dgm:prSet presAssocID="{8523D800-7294-4DC1-8DED-E3830272AB14}" presName="node" presStyleLbl="node1" presStyleIdx="7" presStyleCnt="8" custScaleX="198039" custScaleY="117716" custRadScaleRad="140192" custRadScaleInc="-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01CAF-8869-4080-B81A-08C7B452B963}" srcId="{51BCB47F-4632-483D-9DC9-FD55CACCF939}" destId="{B492C505-6A63-42F7-BD3E-9E3820820BCF}" srcOrd="1" destOrd="0" parTransId="{FE64AED7-CDF0-466A-949D-12A46E179E9F}" sibTransId="{7E5AB5F1-50F2-40C9-8632-F40F8CF0AD5B}"/>
    <dgm:cxn modelId="{359D521D-D6B6-4E44-95D3-19D46F825190}" srcId="{51BCB47F-4632-483D-9DC9-FD55CACCF939}" destId="{4E819DF4-6347-4A69-86B0-526DEC9B7EC2}" srcOrd="3" destOrd="0" parTransId="{DDE0FBAC-7DE0-49DD-88B9-6F225C25690A}" sibTransId="{2E35557C-4A8B-426D-BAC7-9AB5BFE89BC2}"/>
    <dgm:cxn modelId="{58DF2943-3FB7-4E8B-A6E2-FA150CE8DCDF}" type="presOf" srcId="{988D1938-9387-43C9-AB2D-E7EB33CC30EB}" destId="{9AEB9C0D-1380-4382-8533-812AFA0F170F}" srcOrd="0" destOrd="0" presId="urn:microsoft.com/office/officeart/2005/8/layout/radial4"/>
    <dgm:cxn modelId="{D4578EA0-BCFE-45AB-A010-96F771416773}" type="presOf" srcId="{B492C505-6A63-42F7-BD3E-9E3820820BCF}" destId="{D051F69B-B0FA-4CF1-86F5-1D2D96B32C74}" srcOrd="0" destOrd="0" presId="urn:microsoft.com/office/officeart/2005/8/layout/radial4"/>
    <dgm:cxn modelId="{7834CC60-EEF9-4009-87B6-C3349AB29779}" srcId="{51BCB47F-4632-483D-9DC9-FD55CACCF939}" destId="{2DBE4BE2-DDA0-42D5-8CA0-339D9763023F}" srcOrd="4" destOrd="0" parTransId="{B2272236-07F2-4826-A720-11AF73124658}" sibTransId="{CEF82DEB-905A-4C1C-A32B-488ECDDA8B50}"/>
    <dgm:cxn modelId="{9303813A-6A01-44A2-9289-07F682762BE9}" type="presOf" srcId="{5E43CEF0-6552-4041-B328-29D5AD1B6F29}" destId="{7D2B86D4-78D1-4AC6-9B21-C034FDAF7378}" srcOrd="0" destOrd="0" presId="urn:microsoft.com/office/officeart/2005/8/layout/radial4"/>
    <dgm:cxn modelId="{970F2C6C-5350-4AEA-A7CC-59EC5F4F5EDF}" type="presOf" srcId="{46879A90-F086-43B7-8DC4-97104A8D083F}" destId="{5A65B294-5651-4701-8C64-205A864C367C}" srcOrd="0" destOrd="0" presId="urn:microsoft.com/office/officeart/2005/8/layout/radial4"/>
    <dgm:cxn modelId="{99771494-70A0-4D1C-B28A-A2E928C90F65}" type="presOf" srcId="{FFA9E523-4EB8-4B0E-8D26-86CA3A64B747}" destId="{EA0C5DE2-4D99-4D2C-A3D1-7606D6811253}" srcOrd="0" destOrd="0" presId="urn:microsoft.com/office/officeart/2005/8/layout/radial4"/>
    <dgm:cxn modelId="{517B6340-3A13-4A62-9F55-C4B1A4CB817D}" type="presOf" srcId="{8523D800-7294-4DC1-8DED-E3830272AB14}" destId="{377B0ACA-C375-4C73-AFDF-A9D1C6BBFAF3}" srcOrd="0" destOrd="0" presId="urn:microsoft.com/office/officeart/2005/8/layout/radial4"/>
    <dgm:cxn modelId="{84E86258-8CAA-49C6-81AC-582E14BAFC07}" type="presOf" srcId="{63739E5B-B768-4427-9F6A-2A6C98043061}" destId="{E75F7B0D-2A3C-4ED7-BA7F-1C30FA476CB8}" srcOrd="0" destOrd="0" presId="urn:microsoft.com/office/officeart/2005/8/layout/radial4"/>
    <dgm:cxn modelId="{24ADD7F0-6EEF-42E1-BB4A-1971FEF9E386}" type="presOf" srcId="{5A3465DE-757C-409C-9EC5-9ED1E609382D}" destId="{BEFE06A2-5F67-4473-BD9B-0A9FCEB35BB7}" srcOrd="0" destOrd="0" presId="urn:microsoft.com/office/officeart/2005/8/layout/radial4"/>
    <dgm:cxn modelId="{400F7B45-7583-433D-AEE4-C5751DC06C95}" type="presOf" srcId="{51BCB47F-4632-483D-9DC9-FD55CACCF939}" destId="{C4E744A1-6AD8-4224-BE77-05066E1365AB}" srcOrd="0" destOrd="0" presId="urn:microsoft.com/office/officeart/2005/8/layout/radial4"/>
    <dgm:cxn modelId="{9F11AAC8-F7C8-4255-B652-EB68EAF2CF9A}" srcId="{51BCB47F-4632-483D-9DC9-FD55CACCF939}" destId="{5E43CEF0-6552-4041-B328-29D5AD1B6F29}" srcOrd="2" destOrd="0" parTransId="{46879A90-F086-43B7-8DC4-97104A8D083F}" sibTransId="{EFA55EF3-455B-4BF2-A0F0-A7FBFC74DAFF}"/>
    <dgm:cxn modelId="{FC412A60-7EAC-4772-8DBB-4CBE61F7C425}" type="presOf" srcId="{FE64AED7-CDF0-466A-949D-12A46E179E9F}" destId="{DBF0E283-A073-47A8-AFC4-5E628CAA07B3}" srcOrd="0" destOrd="0" presId="urn:microsoft.com/office/officeart/2005/8/layout/radial4"/>
    <dgm:cxn modelId="{6EF0499C-524D-47AA-91AA-98581BE798BF}" type="presOf" srcId="{4E819DF4-6347-4A69-86B0-526DEC9B7EC2}" destId="{D76594F8-2FDD-482E-8925-B6A9F7A07601}" srcOrd="0" destOrd="0" presId="urn:microsoft.com/office/officeart/2005/8/layout/radial4"/>
    <dgm:cxn modelId="{E2763CB2-CCCE-4560-8A7C-C079556D6CF3}" type="presOf" srcId="{DEF07ACE-2D60-4553-AE45-9499B22D4FF9}" destId="{E42E803C-C17A-48EA-915A-3282988A3444}" srcOrd="0" destOrd="0" presId="urn:microsoft.com/office/officeart/2005/8/layout/radial4"/>
    <dgm:cxn modelId="{A6EB0ACF-C95A-4B27-8190-B0FFF95E5C59}" srcId="{51BCB47F-4632-483D-9DC9-FD55CACCF939}" destId="{988D1938-9387-43C9-AB2D-E7EB33CC30EB}" srcOrd="6" destOrd="0" parTransId="{D093D691-8B45-481A-9CE0-EE1293F82F74}" sibTransId="{D09DD6DE-9E71-4EE2-B4C9-9A4761EF557B}"/>
    <dgm:cxn modelId="{13FBC361-B86A-48D4-8982-3A62A7B1314A}" srcId="{51BCB47F-4632-483D-9DC9-FD55CACCF939}" destId="{8523D800-7294-4DC1-8DED-E3830272AB14}" srcOrd="7" destOrd="0" parTransId="{8380CD5F-C54F-44FA-A843-40B2D1637B8A}" sibTransId="{E003B8E6-AD24-4EE6-BFF2-8CEA28126DE5}"/>
    <dgm:cxn modelId="{5796864A-BB01-4759-9084-A4D347A7E512}" srcId="{51BCB47F-4632-483D-9DC9-FD55CACCF939}" destId="{63739E5B-B768-4427-9F6A-2A6C98043061}" srcOrd="0" destOrd="0" parTransId="{DEF07ACE-2D60-4553-AE45-9499B22D4FF9}" sibTransId="{7023F443-9396-4A82-9B16-88E7A40970F3}"/>
    <dgm:cxn modelId="{2E439660-9792-4F08-A7F6-B360A2D1E1E6}" type="presOf" srcId="{AF4B3DE8-B7C5-4110-A440-EAA97DE2EB8F}" destId="{6B5670D0-9A41-4A9C-BEE9-8761C9F67CD6}" srcOrd="0" destOrd="0" presId="urn:microsoft.com/office/officeart/2005/8/layout/radial4"/>
    <dgm:cxn modelId="{C72C6BAA-FB33-43E1-8034-8BFABE7052E6}" type="presOf" srcId="{D093D691-8B45-481A-9CE0-EE1293F82F74}" destId="{EEE718FB-B494-4B78-8D5A-655C655F9E7F}" srcOrd="0" destOrd="0" presId="urn:microsoft.com/office/officeart/2005/8/layout/radial4"/>
    <dgm:cxn modelId="{9817BACC-3B0C-4FE0-B01F-E8E318CD87E8}" srcId="{51BCB47F-4632-483D-9DC9-FD55CACCF939}" destId="{AF4B3DE8-B7C5-4110-A440-EAA97DE2EB8F}" srcOrd="5" destOrd="0" parTransId="{FFA9E523-4EB8-4B0E-8D26-86CA3A64B747}" sibTransId="{673A9CE6-4265-405B-BEB3-78E28078EB0C}"/>
    <dgm:cxn modelId="{187F7892-312C-45BD-BC0C-3422EBD71D0D}" type="presOf" srcId="{DDE0FBAC-7DE0-49DD-88B9-6F225C25690A}" destId="{465A6FFD-662E-4D33-A05B-2F4E1E81FDE9}" srcOrd="0" destOrd="0" presId="urn:microsoft.com/office/officeart/2005/8/layout/radial4"/>
    <dgm:cxn modelId="{2D7D9405-3039-4B37-94B6-6ABDF48FE7E9}" srcId="{5A3465DE-757C-409C-9EC5-9ED1E609382D}" destId="{51BCB47F-4632-483D-9DC9-FD55CACCF939}" srcOrd="0" destOrd="0" parTransId="{BB51A1A5-C101-4617-A926-80BFD4DFE540}" sibTransId="{CE9BF583-2C54-494B-A1D8-A608B014CD25}"/>
    <dgm:cxn modelId="{828DB73E-3722-46C2-B622-FD414C69CD3C}" srcId="{5A3465DE-757C-409C-9EC5-9ED1E609382D}" destId="{AA9AEEA2-1789-4FE5-B4AC-7A97A36CA96C}" srcOrd="1" destOrd="0" parTransId="{B1EFF5E9-BE8C-41B6-8608-CAD93FA1515D}" sibTransId="{283C47FD-DF79-462D-A06C-2392A383C90F}"/>
    <dgm:cxn modelId="{5F3FF3F6-B07D-498D-8014-B900786A830E}" type="presOf" srcId="{2DBE4BE2-DDA0-42D5-8CA0-339D9763023F}" destId="{3659E0F0-51A2-40EA-B448-52D7B0A05E7E}" srcOrd="0" destOrd="0" presId="urn:microsoft.com/office/officeart/2005/8/layout/radial4"/>
    <dgm:cxn modelId="{70B5F2A0-A259-46F6-9935-1A7E0EF36649}" type="presOf" srcId="{B2272236-07F2-4826-A720-11AF73124658}" destId="{5529EC54-52AC-4388-8C90-EF64F45569CC}" srcOrd="0" destOrd="0" presId="urn:microsoft.com/office/officeart/2005/8/layout/radial4"/>
    <dgm:cxn modelId="{5484EBF5-BDBB-4E51-AC68-982021CD45FB}" type="presOf" srcId="{8380CD5F-C54F-44FA-A843-40B2D1637B8A}" destId="{AF4DB3A7-10A0-4330-B2B6-790903D393DC}" srcOrd="0" destOrd="0" presId="urn:microsoft.com/office/officeart/2005/8/layout/radial4"/>
    <dgm:cxn modelId="{99E192DE-226D-46DC-98F2-78ACAFDF7675}" type="presParOf" srcId="{BEFE06A2-5F67-4473-BD9B-0A9FCEB35BB7}" destId="{C4E744A1-6AD8-4224-BE77-05066E1365AB}" srcOrd="0" destOrd="0" presId="urn:microsoft.com/office/officeart/2005/8/layout/radial4"/>
    <dgm:cxn modelId="{3EC973C5-23E5-464D-9ECB-2D9BB3CC862B}" type="presParOf" srcId="{BEFE06A2-5F67-4473-BD9B-0A9FCEB35BB7}" destId="{E42E803C-C17A-48EA-915A-3282988A3444}" srcOrd="1" destOrd="0" presId="urn:microsoft.com/office/officeart/2005/8/layout/radial4"/>
    <dgm:cxn modelId="{3F31E229-2DDC-4066-9748-8B6795A078F3}" type="presParOf" srcId="{BEFE06A2-5F67-4473-BD9B-0A9FCEB35BB7}" destId="{E75F7B0D-2A3C-4ED7-BA7F-1C30FA476CB8}" srcOrd="2" destOrd="0" presId="urn:microsoft.com/office/officeart/2005/8/layout/radial4"/>
    <dgm:cxn modelId="{D56A3DE8-1626-4862-BE5E-EC9E068CB050}" type="presParOf" srcId="{BEFE06A2-5F67-4473-BD9B-0A9FCEB35BB7}" destId="{DBF0E283-A073-47A8-AFC4-5E628CAA07B3}" srcOrd="3" destOrd="0" presId="urn:microsoft.com/office/officeart/2005/8/layout/radial4"/>
    <dgm:cxn modelId="{DD437666-14A5-4E37-BF21-DBE50FAD0179}" type="presParOf" srcId="{BEFE06A2-5F67-4473-BD9B-0A9FCEB35BB7}" destId="{D051F69B-B0FA-4CF1-86F5-1D2D96B32C74}" srcOrd="4" destOrd="0" presId="urn:microsoft.com/office/officeart/2005/8/layout/radial4"/>
    <dgm:cxn modelId="{2657C931-A2CB-4C4D-9723-CC29570D8A9F}" type="presParOf" srcId="{BEFE06A2-5F67-4473-BD9B-0A9FCEB35BB7}" destId="{5A65B294-5651-4701-8C64-205A864C367C}" srcOrd="5" destOrd="0" presId="urn:microsoft.com/office/officeart/2005/8/layout/radial4"/>
    <dgm:cxn modelId="{03720E02-C289-40B6-877B-8DD36BCAF94C}" type="presParOf" srcId="{BEFE06A2-5F67-4473-BD9B-0A9FCEB35BB7}" destId="{7D2B86D4-78D1-4AC6-9B21-C034FDAF7378}" srcOrd="6" destOrd="0" presId="urn:microsoft.com/office/officeart/2005/8/layout/radial4"/>
    <dgm:cxn modelId="{240A6AFD-C585-46E1-B756-62AAC2B66735}" type="presParOf" srcId="{BEFE06A2-5F67-4473-BD9B-0A9FCEB35BB7}" destId="{465A6FFD-662E-4D33-A05B-2F4E1E81FDE9}" srcOrd="7" destOrd="0" presId="urn:microsoft.com/office/officeart/2005/8/layout/radial4"/>
    <dgm:cxn modelId="{2E95746F-44D1-40F2-BBC0-062CA455200E}" type="presParOf" srcId="{BEFE06A2-5F67-4473-BD9B-0A9FCEB35BB7}" destId="{D76594F8-2FDD-482E-8925-B6A9F7A07601}" srcOrd="8" destOrd="0" presId="urn:microsoft.com/office/officeart/2005/8/layout/radial4"/>
    <dgm:cxn modelId="{FAA1350A-9F70-4E0F-A1EE-7F9C5B8B1C84}" type="presParOf" srcId="{BEFE06A2-5F67-4473-BD9B-0A9FCEB35BB7}" destId="{5529EC54-52AC-4388-8C90-EF64F45569CC}" srcOrd="9" destOrd="0" presId="urn:microsoft.com/office/officeart/2005/8/layout/radial4"/>
    <dgm:cxn modelId="{0C1F3F64-EFBA-49D6-8A0F-3A7553F367C8}" type="presParOf" srcId="{BEFE06A2-5F67-4473-BD9B-0A9FCEB35BB7}" destId="{3659E0F0-51A2-40EA-B448-52D7B0A05E7E}" srcOrd="10" destOrd="0" presId="urn:microsoft.com/office/officeart/2005/8/layout/radial4"/>
    <dgm:cxn modelId="{5606D206-F9F8-42B9-847D-5E7B2003F515}" type="presParOf" srcId="{BEFE06A2-5F67-4473-BD9B-0A9FCEB35BB7}" destId="{EA0C5DE2-4D99-4D2C-A3D1-7606D6811253}" srcOrd="11" destOrd="0" presId="urn:microsoft.com/office/officeart/2005/8/layout/radial4"/>
    <dgm:cxn modelId="{7B35CFD6-EE64-456D-AE32-33505A7EC837}" type="presParOf" srcId="{BEFE06A2-5F67-4473-BD9B-0A9FCEB35BB7}" destId="{6B5670D0-9A41-4A9C-BEE9-8761C9F67CD6}" srcOrd="12" destOrd="0" presId="urn:microsoft.com/office/officeart/2005/8/layout/radial4"/>
    <dgm:cxn modelId="{C7901A41-EAB3-4E4E-8D9F-6F5F9B13EC12}" type="presParOf" srcId="{BEFE06A2-5F67-4473-BD9B-0A9FCEB35BB7}" destId="{EEE718FB-B494-4B78-8D5A-655C655F9E7F}" srcOrd="13" destOrd="0" presId="urn:microsoft.com/office/officeart/2005/8/layout/radial4"/>
    <dgm:cxn modelId="{17D4AA51-94BD-4A70-A4BF-B486E1A17C31}" type="presParOf" srcId="{BEFE06A2-5F67-4473-BD9B-0A9FCEB35BB7}" destId="{9AEB9C0D-1380-4382-8533-812AFA0F170F}" srcOrd="14" destOrd="0" presId="urn:microsoft.com/office/officeart/2005/8/layout/radial4"/>
    <dgm:cxn modelId="{7E6D05F0-2BB9-436E-8384-F0B73439B04D}" type="presParOf" srcId="{BEFE06A2-5F67-4473-BD9B-0A9FCEB35BB7}" destId="{AF4DB3A7-10A0-4330-B2B6-790903D393DC}" srcOrd="15" destOrd="0" presId="urn:microsoft.com/office/officeart/2005/8/layout/radial4"/>
    <dgm:cxn modelId="{284156DE-910A-4972-B3AB-8D03738868B7}" type="presParOf" srcId="{BEFE06A2-5F67-4473-BD9B-0A9FCEB35BB7}" destId="{377B0ACA-C375-4C73-AFDF-A9D1C6BBFAF3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E6685-80EE-4B8B-98BE-BE4A77C356D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5276A-3D01-4503-A117-08143BB8CD27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500" b="1" dirty="0" smtClean="0">
              <a:solidFill>
                <a:schemeClr val="bg1"/>
              </a:solidFill>
            </a:rPr>
            <a:t>Экологические аспекты</a:t>
          </a:r>
          <a:endParaRPr lang="ru-RU" sz="1500" b="1" dirty="0">
            <a:solidFill>
              <a:schemeClr val="bg1"/>
            </a:solidFill>
          </a:endParaRPr>
        </a:p>
      </dgm:t>
    </dgm:pt>
    <dgm:pt modelId="{2665A6EA-4DC6-4115-95EB-A2B2CFDB0B90}" type="parTrans" cxnId="{1A682D13-A7CF-402C-BA8E-E0B4BECBD0AD}">
      <dgm:prSet/>
      <dgm:spPr/>
      <dgm:t>
        <a:bodyPr/>
        <a:lstStyle/>
        <a:p>
          <a:endParaRPr lang="ru-RU"/>
        </a:p>
      </dgm:t>
    </dgm:pt>
    <dgm:pt modelId="{565E1CBE-3908-4893-9F2A-92178DDD7B49}" type="sibTrans" cxnId="{1A682D13-A7CF-402C-BA8E-E0B4BECBD0AD}">
      <dgm:prSet/>
      <dgm:spPr/>
      <dgm:t>
        <a:bodyPr/>
        <a:lstStyle/>
        <a:p>
          <a:endParaRPr lang="ru-RU"/>
        </a:p>
      </dgm:t>
    </dgm:pt>
    <dgm:pt modelId="{105A6B61-8305-4E19-B957-FE20F1E9C311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</a:rPr>
            <a:t>Снижение объема выбросов парниковых газов</a:t>
          </a:r>
          <a:endParaRPr lang="ru-RU" sz="1200" dirty="0">
            <a:solidFill>
              <a:schemeClr val="bg1"/>
            </a:solidFill>
          </a:endParaRPr>
        </a:p>
      </dgm:t>
    </dgm:pt>
    <dgm:pt modelId="{FAD6E948-CBE0-439D-9F14-8147F7EBD007}" type="parTrans" cxnId="{9616D391-6189-4D5A-AED7-4010A31E12E3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2CBBD0C-24A4-4FCB-A8C6-616C00CD56D3}" type="sibTrans" cxnId="{9616D391-6189-4D5A-AED7-4010A31E12E3}">
      <dgm:prSet/>
      <dgm:spPr/>
      <dgm:t>
        <a:bodyPr/>
        <a:lstStyle/>
        <a:p>
          <a:endParaRPr lang="ru-RU"/>
        </a:p>
      </dgm:t>
    </dgm:pt>
    <dgm:pt modelId="{A9B9633A-845F-4A2C-88A7-A7710DF48966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</a:rPr>
            <a:t>Сокращение уровня потребления воды</a:t>
          </a:r>
          <a:endParaRPr lang="ru-RU" sz="1200" dirty="0">
            <a:solidFill>
              <a:schemeClr val="bg1"/>
            </a:solidFill>
          </a:endParaRPr>
        </a:p>
      </dgm:t>
    </dgm:pt>
    <dgm:pt modelId="{3346130A-E83E-40BD-8ABD-092712293A90}" type="parTrans" cxnId="{C8651D13-D9AE-413B-9D15-32157BD769AD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393E6402-72E4-405A-9505-31499DF412D1}" type="sibTrans" cxnId="{C8651D13-D9AE-413B-9D15-32157BD769AD}">
      <dgm:prSet/>
      <dgm:spPr/>
      <dgm:t>
        <a:bodyPr/>
        <a:lstStyle/>
        <a:p>
          <a:endParaRPr lang="ru-RU"/>
        </a:p>
      </dgm:t>
    </dgm:pt>
    <dgm:pt modelId="{C48B748D-E9F6-4F84-B89F-FC80C32324DA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</a:rPr>
            <a:t>Сокращение количества используемой электроэнергии</a:t>
          </a:r>
          <a:endParaRPr lang="ru-RU" sz="1200" dirty="0">
            <a:solidFill>
              <a:schemeClr val="bg1"/>
            </a:solidFill>
          </a:endParaRPr>
        </a:p>
      </dgm:t>
    </dgm:pt>
    <dgm:pt modelId="{C175E5E4-9B99-4E7E-99C2-E46C427C9E6C}" type="parTrans" cxnId="{D37772C0-7EA8-4258-940C-EF1A3BEBB382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39E49C9-8CF4-4877-90B5-979914F715AF}" type="sibTrans" cxnId="{D37772C0-7EA8-4258-940C-EF1A3BEBB382}">
      <dgm:prSet/>
      <dgm:spPr/>
      <dgm:t>
        <a:bodyPr/>
        <a:lstStyle/>
        <a:p>
          <a:endParaRPr lang="ru-RU"/>
        </a:p>
      </dgm:t>
    </dgm:pt>
    <dgm:pt modelId="{55A5B01F-833C-4DE9-BE71-1B72F6317AF3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</a:rPr>
            <a:t>Снижение расходов на покупку энергоносителей</a:t>
          </a:r>
          <a:endParaRPr lang="ru-RU" sz="1200" dirty="0">
            <a:solidFill>
              <a:schemeClr val="bg1"/>
            </a:solidFill>
          </a:endParaRPr>
        </a:p>
      </dgm:t>
    </dgm:pt>
    <dgm:pt modelId="{CB7D903E-C517-44F6-AF1E-8F8DC5BB1496}" type="parTrans" cxnId="{BA42D9EC-C272-46F5-8382-58B14F19E9D1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70F4E855-A331-441B-8722-8EDF10696AC6}" type="sibTrans" cxnId="{BA42D9EC-C272-46F5-8382-58B14F19E9D1}">
      <dgm:prSet/>
      <dgm:spPr/>
      <dgm:t>
        <a:bodyPr/>
        <a:lstStyle/>
        <a:p>
          <a:endParaRPr lang="ru-RU"/>
        </a:p>
      </dgm:t>
    </dgm:pt>
    <dgm:pt modelId="{B174F805-F36B-41C3-BF4B-F3614EE00477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</a:rPr>
            <a:t>Улучшение показателей </a:t>
          </a:r>
          <a:r>
            <a:rPr lang="ru-RU" sz="1200" dirty="0" err="1" smtClean="0">
              <a:solidFill>
                <a:schemeClr val="bg1"/>
              </a:solidFill>
            </a:rPr>
            <a:t>энергоэффективности</a:t>
          </a:r>
          <a:r>
            <a:rPr lang="ru-RU" sz="1200" dirty="0" smtClean="0">
              <a:solidFill>
                <a:schemeClr val="bg1"/>
              </a:solidFill>
            </a:rPr>
            <a:t> компании в целом</a:t>
          </a:r>
          <a:endParaRPr lang="ru-RU" sz="1200" dirty="0">
            <a:solidFill>
              <a:schemeClr val="bg1"/>
            </a:solidFill>
          </a:endParaRPr>
        </a:p>
      </dgm:t>
    </dgm:pt>
    <dgm:pt modelId="{357D0E6C-C43D-46D6-B93D-474819C7E610}" type="parTrans" cxnId="{9EB51743-D098-480B-86EC-1E9F3382B0A0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7EB0A548-F070-487C-9C70-9E7769BD4C1C}" type="sibTrans" cxnId="{9EB51743-D098-480B-86EC-1E9F3382B0A0}">
      <dgm:prSet/>
      <dgm:spPr/>
      <dgm:t>
        <a:bodyPr/>
        <a:lstStyle/>
        <a:p>
          <a:endParaRPr lang="ru-RU"/>
        </a:p>
      </dgm:t>
    </dgm:pt>
    <dgm:pt modelId="{3F09741C-40D7-47E7-BCED-D5EAC376BA64}" type="pres">
      <dgm:prSet presAssocID="{425E6685-80EE-4B8B-98BE-BE4A77C356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F45B67-CFB2-42A0-B209-3390349B9E7A}" type="pres">
      <dgm:prSet presAssocID="{CFE5276A-3D01-4503-A117-08143BB8CD27}" presName="singleCycle" presStyleCnt="0"/>
      <dgm:spPr/>
    </dgm:pt>
    <dgm:pt modelId="{2A2BD77B-2122-4092-8E47-AA1BDFF4F636}" type="pres">
      <dgm:prSet presAssocID="{CFE5276A-3D01-4503-A117-08143BB8CD27}" presName="singleCenter" presStyleLbl="node1" presStyleIdx="0" presStyleCnt="6" custScaleX="172022" custScaleY="73431" custLinFactNeighborX="-934" custLinFactNeighborY="1872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6C0BABB-ADAD-42BE-A9DD-01974420CF94}" type="pres">
      <dgm:prSet presAssocID="{FAD6E948-CBE0-439D-9F14-8147F7EBD007}" presName="Name56" presStyleLbl="parChTrans1D2" presStyleIdx="0" presStyleCnt="5"/>
      <dgm:spPr/>
      <dgm:t>
        <a:bodyPr/>
        <a:lstStyle/>
        <a:p>
          <a:endParaRPr lang="ru-RU"/>
        </a:p>
      </dgm:t>
    </dgm:pt>
    <dgm:pt modelId="{A4BE4AD8-C9E4-4D46-A090-A245B67028AF}" type="pres">
      <dgm:prSet presAssocID="{105A6B61-8305-4E19-B957-FE20F1E9C311}" presName="text0" presStyleLbl="node1" presStyleIdx="1" presStyleCnt="6" custScaleX="235949" custScaleY="90089" custRadScaleRad="100299" custRadScaleInc="1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21ECB-3214-46D2-85E5-F8E79EB512B0}" type="pres">
      <dgm:prSet presAssocID="{357D0E6C-C43D-46D6-B93D-474819C7E610}" presName="Name56" presStyleLbl="parChTrans1D2" presStyleIdx="1" presStyleCnt="5"/>
      <dgm:spPr/>
      <dgm:t>
        <a:bodyPr/>
        <a:lstStyle/>
        <a:p>
          <a:endParaRPr lang="ru-RU"/>
        </a:p>
      </dgm:t>
    </dgm:pt>
    <dgm:pt modelId="{07E1DA0F-58E1-4E09-8342-1A7B46D83F01}" type="pres">
      <dgm:prSet presAssocID="{B174F805-F36B-41C3-BF4B-F3614EE00477}" presName="text0" presStyleLbl="node1" presStyleIdx="2" presStyleCnt="6" custScaleX="267774" custScaleY="95177" custRadScaleRad="247351" custRadScaleInc="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DCC30-6310-459A-A08B-93B99B8C3486}" type="pres">
      <dgm:prSet presAssocID="{3346130A-E83E-40BD-8ABD-092712293A90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4EB4E36-04E0-4823-AB3F-D0E96D074D95}" type="pres">
      <dgm:prSet presAssocID="{A9B9633A-845F-4A2C-88A7-A7710DF48966}" presName="text0" presStyleLbl="node1" presStyleIdx="3" presStyleCnt="6" custScaleX="240878" custScaleY="90457" custRadScaleRad="216466" custRadScaleInc="-9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28CD-D7F7-466C-85A2-8884E629A5FA}" type="pres">
      <dgm:prSet presAssocID="{C175E5E4-9B99-4E7E-99C2-E46C427C9E6C}" presName="Name56" presStyleLbl="parChTrans1D2" presStyleIdx="3" presStyleCnt="5"/>
      <dgm:spPr/>
      <dgm:t>
        <a:bodyPr/>
        <a:lstStyle/>
        <a:p>
          <a:endParaRPr lang="ru-RU"/>
        </a:p>
      </dgm:t>
    </dgm:pt>
    <dgm:pt modelId="{3754E0C4-D4A7-4711-BECB-52C3980111A9}" type="pres">
      <dgm:prSet presAssocID="{C48B748D-E9F6-4F84-B89F-FC80C32324DA}" presName="text0" presStyleLbl="node1" presStyleIdx="4" presStyleCnt="6" custScaleX="275009" custScaleY="101680" custRadScaleRad="230113" custRadScaleInc="94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DE1B0-D664-4BEB-90CA-07A073380B17}" type="pres">
      <dgm:prSet presAssocID="{CB7D903E-C517-44F6-AF1E-8F8DC5BB1496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9CBAB19-02DD-45E0-8167-E98EB96357BF}" type="pres">
      <dgm:prSet presAssocID="{55A5B01F-833C-4DE9-BE71-1B72F6317AF3}" presName="text0" presStyleLbl="node1" presStyleIdx="5" presStyleCnt="6" custScaleX="239779" custScaleY="111487" custRadScaleRad="205072" custRadScaleInc="-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F1D33-6AEA-46C7-A9D3-48B645EFF017}" type="presOf" srcId="{55A5B01F-833C-4DE9-BE71-1B72F6317AF3}" destId="{59CBAB19-02DD-45E0-8167-E98EB96357BF}" srcOrd="0" destOrd="0" presId="urn:microsoft.com/office/officeart/2008/layout/RadialCluster"/>
    <dgm:cxn modelId="{1053A37E-E8B5-4E3C-82CE-7A639477C2F0}" type="presOf" srcId="{B174F805-F36B-41C3-BF4B-F3614EE00477}" destId="{07E1DA0F-58E1-4E09-8342-1A7B46D83F01}" srcOrd="0" destOrd="0" presId="urn:microsoft.com/office/officeart/2008/layout/RadialCluster"/>
    <dgm:cxn modelId="{1A682D13-A7CF-402C-BA8E-E0B4BECBD0AD}" srcId="{425E6685-80EE-4B8B-98BE-BE4A77C356D7}" destId="{CFE5276A-3D01-4503-A117-08143BB8CD27}" srcOrd="0" destOrd="0" parTransId="{2665A6EA-4DC6-4115-95EB-A2B2CFDB0B90}" sibTransId="{565E1CBE-3908-4893-9F2A-92178DDD7B49}"/>
    <dgm:cxn modelId="{33B46AD2-9657-4BC0-AE0D-53A77F693A6F}" type="presOf" srcId="{357D0E6C-C43D-46D6-B93D-474819C7E610}" destId="{B7B21ECB-3214-46D2-85E5-F8E79EB512B0}" srcOrd="0" destOrd="0" presId="urn:microsoft.com/office/officeart/2008/layout/RadialCluster"/>
    <dgm:cxn modelId="{8D07608D-FDD6-498F-A639-2ABA9EE40D16}" type="presOf" srcId="{C175E5E4-9B99-4E7E-99C2-E46C427C9E6C}" destId="{7F8628CD-D7F7-466C-85A2-8884E629A5FA}" srcOrd="0" destOrd="0" presId="urn:microsoft.com/office/officeart/2008/layout/RadialCluster"/>
    <dgm:cxn modelId="{C8651D13-D9AE-413B-9D15-32157BD769AD}" srcId="{CFE5276A-3D01-4503-A117-08143BB8CD27}" destId="{A9B9633A-845F-4A2C-88A7-A7710DF48966}" srcOrd="2" destOrd="0" parTransId="{3346130A-E83E-40BD-8ABD-092712293A90}" sibTransId="{393E6402-72E4-405A-9505-31499DF412D1}"/>
    <dgm:cxn modelId="{2A2F57D7-99E3-4DC6-B986-4F359B0989CE}" type="presOf" srcId="{105A6B61-8305-4E19-B957-FE20F1E9C311}" destId="{A4BE4AD8-C9E4-4D46-A090-A245B67028AF}" srcOrd="0" destOrd="0" presId="urn:microsoft.com/office/officeart/2008/layout/RadialCluster"/>
    <dgm:cxn modelId="{54676510-E7E3-4F09-ACFF-5550AD37A0CF}" type="presOf" srcId="{CFE5276A-3D01-4503-A117-08143BB8CD27}" destId="{2A2BD77B-2122-4092-8E47-AA1BDFF4F636}" srcOrd="0" destOrd="0" presId="urn:microsoft.com/office/officeart/2008/layout/RadialCluster"/>
    <dgm:cxn modelId="{9616D391-6189-4D5A-AED7-4010A31E12E3}" srcId="{CFE5276A-3D01-4503-A117-08143BB8CD27}" destId="{105A6B61-8305-4E19-B957-FE20F1E9C311}" srcOrd="0" destOrd="0" parTransId="{FAD6E948-CBE0-439D-9F14-8147F7EBD007}" sibTransId="{52CBBD0C-24A4-4FCB-A8C6-616C00CD56D3}"/>
    <dgm:cxn modelId="{FDE6CFD8-522E-4B0C-9159-A0CB36F83AFF}" type="presOf" srcId="{FAD6E948-CBE0-439D-9F14-8147F7EBD007}" destId="{76C0BABB-ADAD-42BE-A9DD-01974420CF94}" srcOrd="0" destOrd="0" presId="urn:microsoft.com/office/officeart/2008/layout/RadialCluster"/>
    <dgm:cxn modelId="{D00709B5-C640-4649-BCAD-3593FA6743B0}" type="presOf" srcId="{425E6685-80EE-4B8B-98BE-BE4A77C356D7}" destId="{3F09741C-40D7-47E7-BCED-D5EAC376BA64}" srcOrd="0" destOrd="0" presId="urn:microsoft.com/office/officeart/2008/layout/RadialCluster"/>
    <dgm:cxn modelId="{758B3D3F-426F-454F-9134-74D8254EE663}" type="presOf" srcId="{3346130A-E83E-40BD-8ABD-092712293A90}" destId="{1B1DCC30-6310-459A-A08B-93B99B8C3486}" srcOrd="0" destOrd="0" presId="urn:microsoft.com/office/officeart/2008/layout/RadialCluster"/>
    <dgm:cxn modelId="{71776164-2D91-4B7F-AE93-939798DD5C81}" type="presOf" srcId="{CB7D903E-C517-44F6-AF1E-8F8DC5BB1496}" destId="{588DE1B0-D664-4BEB-90CA-07A073380B17}" srcOrd="0" destOrd="0" presId="urn:microsoft.com/office/officeart/2008/layout/RadialCluster"/>
    <dgm:cxn modelId="{5FEBA715-D9FE-4A2E-8A16-72B9FDDE221A}" type="presOf" srcId="{C48B748D-E9F6-4F84-B89F-FC80C32324DA}" destId="{3754E0C4-D4A7-4711-BECB-52C3980111A9}" srcOrd="0" destOrd="0" presId="urn:microsoft.com/office/officeart/2008/layout/RadialCluster"/>
    <dgm:cxn modelId="{9EB51743-D098-480B-86EC-1E9F3382B0A0}" srcId="{CFE5276A-3D01-4503-A117-08143BB8CD27}" destId="{B174F805-F36B-41C3-BF4B-F3614EE00477}" srcOrd="1" destOrd="0" parTransId="{357D0E6C-C43D-46D6-B93D-474819C7E610}" sibTransId="{7EB0A548-F070-487C-9C70-9E7769BD4C1C}"/>
    <dgm:cxn modelId="{BA42D9EC-C272-46F5-8382-58B14F19E9D1}" srcId="{CFE5276A-3D01-4503-A117-08143BB8CD27}" destId="{55A5B01F-833C-4DE9-BE71-1B72F6317AF3}" srcOrd="4" destOrd="0" parTransId="{CB7D903E-C517-44F6-AF1E-8F8DC5BB1496}" sibTransId="{70F4E855-A331-441B-8722-8EDF10696AC6}"/>
    <dgm:cxn modelId="{D37772C0-7EA8-4258-940C-EF1A3BEBB382}" srcId="{CFE5276A-3D01-4503-A117-08143BB8CD27}" destId="{C48B748D-E9F6-4F84-B89F-FC80C32324DA}" srcOrd="3" destOrd="0" parTransId="{C175E5E4-9B99-4E7E-99C2-E46C427C9E6C}" sibTransId="{539E49C9-8CF4-4877-90B5-979914F715AF}"/>
    <dgm:cxn modelId="{F0C2D138-CC2A-4010-97E5-84CE3D32A4C6}" type="presOf" srcId="{A9B9633A-845F-4A2C-88A7-A7710DF48966}" destId="{E4EB4E36-04E0-4823-AB3F-D0E96D074D95}" srcOrd="0" destOrd="0" presId="urn:microsoft.com/office/officeart/2008/layout/RadialCluster"/>
    <dgm:cxn modelId="{16FE8007-C923-49FD-B3C7-63569EB2B027}" type="presParOf" srcId="{3F09741C-40D7-47E7-BCED-D5EAC376BA64}" destId="{DBF45B67-CFB2-42A0-B209-3390349B9E7A}" srcOrd="0" destOrd="0" presId="urn:microsoft.com/office/officeart/2008/layout/RadialCluster"/>
    <dgm:cxn modelId="{1CEA7583-F75D-4D17-885B-47F41527E7EA}" type="presParOf" srcId="{DBF45B67-CFB2-42A0-B209-3390349B9E7A}" destId="{2A2BD77B-2122-4092-8E47-AA1BDFF4F636}" srcOrd="0" destOrd="0" presId="urn:microsoft.com/office/officeart/2008/layout/RadialCluster"/>
    <dgm:cxn modelId="{31BF9C1D-D318-47FF-B55E-D31A94997D0D}" type="presParOf" srcId="{DBF45B67-CFB2-42A0-B209-3390349B9E7A}" destId="{76C0BABB-ADAD-42BE-A9DD-01974420CF94}" srcOrd="1" destOrd="0" presId="urn:microsoft.com/office/officeart/2008/layout/RadialCluster"/>
    <dgm:cxn modelId="{57A49B53-B198-45EC-91B4-88ADA35175D2}" type="presParOf" srcId="{DBF45B67-CFB2-42A0-B209-3390349B9E7A}" destId="{A4BE4AD8-C9E4-4D46-A090-A245B67028AF}" srcOrd="2" destOrd="0" presId="urn:microsoft.com/office/officeart/2008/layout/RadialCluster"/>
    <dgm:cxn modelId="{9567B386-F6E1-49AC-A424-51388BF48127}" type="presParOf" srcId="{DBF45B67-CFB2-42A0-B209-3390349B9E7A}" destId="{B7B21ECB-3214-46D2-85E5-F8E79EB512B0}" srcOrd="3" destOrd="0" presId="urn:microsoft.com/office/officeart/2008/layout/RadialCluster"/>
    <dgm:cxn modelId="{D579AD6D-9482-4216-80E3-9B30016194AA}" type="presParOf" srcId="{DBF45B67-CFB2-42A0-B209-3390349B9E7A}" destId="{07E1DA0F-58E1-4E09-8342-1A7B46D83F01}" srcOrd="4" destOrd="0" presId="urn:microsoft.com/office/officeart/2008/layout/RadialCluster"/>
    <dgm:cxn modelId="{AF4DDB07-7935-47DE-8861-DC0083E46730}" type="presParOf" srcId="{DBF45B67-CFB2-42A0-B209-3390349B9E7A}" destId="{1B1DCC30-6310-459A-A08B-93B99B8C3486}" srcOrd="5" destOrd="0" presId="urn:microsoft.com/office/officeart/2008/layout/RadialCluster"/>
    <dgm:cxn modelId="{7330DB38-66A7-4F43-9042-872E34FB947F}" type="presParOf" srcId="{DBF45B67-CFB2-42A0-B209-3390349B9E7A}" destId="{E4EB4E36-04E0-4823-AB3F-D0E96D074D95}" srcOrd="6" destOrd="0" presId="urn:microsoft.com/office/officeart/2008/layout/RadialCluster"/>
    <dgm:cxn modelId="{F0C3CDE9-D751-4992-A246-4F6A5E4F5CC7}" type="presParOf" srcId="{DBF45B67-CFB2-42A0-B209-3390349B9E7A}" destId="{7F8628CD-D7F7-466C-85A2-8884E629A5FA}" srcOrd="7" destOrd="0" presId="urn:microsoft.com/office/officeart/2008/layout/RadialCluster"/>
    <dgm:cxn modelId="{B3D418E2-632C-4EB4-8694-749FCF3EFC30}" type="presParOf" srcId="{DBF45B67-CFB2-42A0-B209-3390349B9E7A}" destId="{3754E0C4-D4A7-4711-BECB-52C3980111A9}" srcOrd="8" destOrd="0" presId="urn:microsoft.com/office/officeart/2008/layout/RadialCluster"/>
    <dgm:cxn modelId="{17F6D687-2841-4CB3-9096-3B3B73EFB8FD}" type="presParOf" srcId="{DBF45B67-CFB2-42A0-B209-3390349B9E7A}" destId="{588DE1B0-D664-4BEB-90CA-07A073380B17}" srcOrd="9" destOrd="0" presId="urn:microsoft.com/office/officeart/2008/layout/RadialCluster"/>
    <dgm:cxn modelId="{DD51209A-B097-44DE-9933-26E6D669DB5D}" type="presParOf" srcId="{DBF45B67-CFB2-42A0-B209-3390349B9E7A}" destId="{59CBAB19-02DD-45E0-8167-E98EB96357B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2BC21A-FC10-495B-B5AB-D9D353D08CC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FF2DEF-B111-4DF1-9684-1C1C7D7AFB3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bg1"/>
              </a:solidFill>
            </a:rPr>
            <a:t>Основными движущими ресурсами для предприятия являются</a:t>
          </a:r>
          <a:endParaRPr lang="ru-RU" sz="1500" b="1" dirty="0">
            <a:solidFill>
              <a:schemeClr val="bg1"/>
            </a:solidFill>
          </a:endParaRPr>
        </a:p>
      </dgm:t>
    </dgm:pt>
    <dgm:pt modelId="{4CD7A9FC-FE0D-49F7-BE10-C8D58967C600}" type="parTrans" cxnId="{0D251BD6-C8CC-414D-B105-36B5F3EC6E93}">
      <dgm:prSet/>
      <dgm:spPr/>
      <dgm:t>
        <a:bodyPr/>
        <a:lstStyle/>
        <a:p>
          <a:endParaRPr lang="ru-RU"/>
        </a:p>
      </dgm:t>
    </dgm:pt>
    <dgm:pt modelId="{FFF65CB8-E05E-4FCE-A100-5AF01170D3D2}" type="sibTrans" cxnId="{0D251BD6-C8CC-414D-B105-36B5F3EC6E93}">
      <dgm:prSet/>
      <dgm:spPr/>
      <dgm:t>
        <a:bodyPr/>
        <a:lstStyle/>
        <a:p>
          <a:endParaRPr lang="ru-RU"/>
        </a:p>
      </dgm:t>
    </dgm:pt>
    <dgm:pt modelId="{F565F981-2B1A-4FE9-ACA4-C5FE4F7A72D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Стоимость</a:t>
          </a:r>
          <a:endParaRPr lang="ru-RU" sz="1200" dirty="0">
            <a:solidFill>
              <a:schemeClr val="bg1"/>
            </a:solidFill>
          </a:endParaRPr>
        </a:p>
      </dgm:t>
    </dgm:pt>
    <dgm:pt modelId="{DCD4F677-14A2-4C80-B13E-21D5C738D46F}" type="parTrans" cxnId="{243E0E78-50AE-46CA-BF17-0B65C98C3A1C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DF641DA-D988-4FF5-A8BC-854F8D36BBFA}" type="sibTrans" cxnId="{243E0E78-50AE-46CA-BF17-0B65C98C3A1C}">
      <dgm:prSet/>
      <dgm:spPr/>
      <dgm:t>
        <a:bodyPr/>
        <a:lstStyle/>
        <a:p>
          <a:endParaRPr lang="ru-RU"/>
        </a:p>
      </dgm:t>
    </dgm:pt>
    <dgm:pt modelId="{EFC0F0B3-D21F-4128-A446-1267421F733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Органы законодательной власти</a:t>
          </a:r>
        </a:p>
        <a:p>
          <a:r>
            <a:rPr lang="ru-RU" sz="1200" dirty="0" smtClean="0">
              <a:solidFill>
                <a:schemeClr val="bg1"/>
              </a:solidFill>
            </a:rPr>
            <a:t>ФЗ № 261</a:t>
          </a:r>
          <a:endParaRPr lang="ru-RU" sz="1200" dirty="0">
            <a:solidFill>
              <a:schemeClr val="bg1"/>
            </a:solidFill>
          </a:endParaRPr>
        </a:p>
      </dgm:t>
    </dgm:pt>
    <dgm:pt modelId="{8B7D5329-D7C0-4646-82DC-6878BF788550}" type="parTrans" cxnId="{508444D7-B8E1-415B-9141-98EF2BC81AE6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2184DEF-BCAB-490A-BDDF-F813D3D6E756}" type="sibTrans" cxnId="{508444D7-B8E1-415B-9141-98EF2BC81AE6}">
      <dgm:prSet/>
      <dgm:spPr/>
      <dgm:t>
        <a:bodyPr/>
        <a:lstStyle/>
        <a:p>
          <a:endParaRPr lang="ru-RU"/>
        </a:p>
      </dgm:t>
    </dgm:pt>
    <dgm:pt modelId="{3B91728C-3F29-4A17-8E5E-0E72A7DA7C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Высокий уровень безопасности</a:t>
          </a:r>
          <a:endParaRPr lang="ru-RU" sz="1200" dirty="0">
            <a:solidFill>
              <a:schemeClr val="bg1"/>
            </a:solidFill>
          </a:endParaRPr>
        </a:p>
      </dgm:t>
    </dgm:pt>
    <dgm:pt modelId="{24A1EC39-D7CD-4425-A4FE-170A60A00620}" type="parTrans" cxnId="{B1F2F591-9993-4FC0-ADC9-FA57B4C9A1CA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F4E08A5-CB09-43EA-B8F4-2B973467CA97}" type="sibTrans" cxnId="{B1F2F591-9993-4FC0-ADC9-FA57B4C9A1CA}">
      <dgm:prSet/>
      <dgm:spPr/>
      <dgm:t>
        <a:bodyPr/>
        <a:lstStyle/>
        <a:p>
          <a:endParaRPr lang="ru-RU"/>
        </a:p>
      </dgm:t>
    </dgm:pt>
    <dgm:pt modelId="{3CB789BD-F269-4678-B48B-6047A9AA49D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Стабильное развитие</a:t>
          </a:r>
          <a:endParaRPr lang="ru-RU" sz="1200" dirty="0">
            <a:solidFill>
              <a:schemeClr val="bg1"/>
            </a:solidFill>
          </a:endParaRPr>
        </a:p>
      </dgm:t>
    </dgm:pt>
    <dgm:pt modelId="{563BFD85-0B89-4D9C-8911-868BED40CAE7}" type="parTrans" cxnId="{B9D7A207-E5CE-4946-9F00-8532DEDEE62B}">
      <dgm:prSet/>
      <dgm:spPr>
        <a:ln>
          <a:solidFill>
            <a:schemeClr val="tx1">
              <a:lumMod val="95000"/>
            </a:schemeClr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23CA17E-2605-4666-8ACD-317128C2A482}" type="sibTrans" cxnId="{B9D7A207-E5CE-4946-9F00-8532DEDEE62B}">
      <dgm:prSet/>
      <dgm:spPr/>
      <dgm:t>
        <a:bodyPr/>
        <a:lstStyle/>
        <a:p>
          <a:endParaRPr lang="ru-RU"/>
        </a:p>
      </dgm:t>
    </dgm:pt>
    <dgm:pt modelId="{28537BC3-3319-44C9-9F96-F9499587FF76}" type="pres">
      <dgm:prSet presAssocID="{F32BC21A-FC10-495B-B5AB-D9D353D08C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DF4A2-AB39-4DEA-9879-43190F48976E}" type="pres">
      <dgm:prSet presAssocID="{61FF2DEF-B111-4DF1-9684-1C1C7D7AFB33}" presName="centerShape" presStyleLbl="node0" presStyleIdx="0" presStyleCnt="1" custScaleX="172269" custScaleY="84165" custLinFactNeighborX="114" custLinFactNeighborY="638"/>
      <dgm:spPr/>
      <dgm:t>
        <a:bodyPr/>
        <a:lstStyle/>
        <a:p>
          <a:endParaRPr lang="ru-RU"/>
        </a:p>
      </dgm:t>
    </dgm:pt>
    <dgm:pt modelId="{DE703C23-7E5F-47AD-AD8C-A2DBBD1B76EC}" type="pres">
      <dgm:prSet presAssocID="{DCD4F677-14A2-4C80-B13E-21D5C738D46F}" presName="parTrans" presStyleLbl="bgSibTrans2D1" presStyleIdx="0" presStyleCnt="4" custLinFactNeighborX="-5332" custLinFactNeighborY="17654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3E65C434-9B94-4F05-AB86-4FC8811CCCDD}" type="pres">
      <dgm:prSet presAssocID="{F565F981-2B1A-4FE9-ACA4-C5FE4F7A72DD}" presName="node" presStyleLbl="node1" presStyleIdx="0" presStyleCnt="4" custScaleX="73062" custScaleY="57139" custRadScaleRad="157887" custRadScaleInc="-8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C2D24-3D35-4A1B-85D4-2EEA8E869A64}" type="pres">
      <dgm:prSet presAssocID="{8B7D5329-D7C0-4646-82DC-6878BF788550}" presName="parTrans" presStyleLbl="bgSibTrans2D1" presStyleIdx="1" presStyleCnt="4" custLinFactNeighborX="-19427" custLinFactNeighborY="2831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92A84657-37C8-4916-AD65-0FDED68D8B94}" type="pres">
      <dgm:prSet presAssocID="{EFC0F0B3-D21F-4128-A446-1267421F7330}" presName="node" presStyleLbl="node1" presStyleIdx="1" presStyleCnt="4" custScaleX="106824" custScaleY="61341" custRadScaleRad="112360" custRadScaleInc="-24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C28C1-51F4-4F8D-A241-F50AC0648FA9}" type="pres">
      <dgm:prSet presAssocID="{563BFD85-0B89-4D9C-8911-868BED40CAE7}" presName="parTrans" presStyleLbl="bgSibTrans2D1" presStyleIdx="2" presStyleCnt="4" custLinFactNeighborX="-6874" custLinFactNeighborY="-20725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14CE8C4A-7C12-4B34-938F-D06C40C11232}" type="pres">
      <dgm:prSet presAssocID="{3CB789BD-F269-4678-B48B-6047A9AA49DA}" presName="node" presStyleLbl="node1" presStyleIdx="2" presStyleCnt="4" custScaleX="129093" custScaleY="50739" custRadScaleRad="110391" custRadScaleInc="1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3FD4-B502-4B60-85B1-1EFFC9423659}" type="pres">
      <dgm:prSet presAssocID="{24A1EC39-D7CD-4425-A4FE-170A60A00620}" presName="parTrans" presStyleLbl="bgSibTrans2D1" presStyleIdx="3" presStyleCnt="4" custScaleX="79705" custLinFactNeighborX="-13489" custLinFactNeighborY="-29729"/>
      <dgm:spPr>
        <a:prstGeom prst="leftUpArrow">
          <a:avLst/>
        </a:prstGeom>
      </dgm:spPr>
      <dgm:t>
        <a:bodyPr/>
        <a:lstStyle/>
        <a:p>
          <a:endParaRPr lang="ru-RU"/>
        </a:p>
      </dgm:t>
    </dgm:pt>
    <dgm:pt modelId="{8964041F-4F74-44A9-A675-BE046003875D}" type="pres">
      <dgm:prSet presAssocID="{3B91728C-3F29-4A17-8E5E-0E72A7DA7C6D}" presName="node" presStyleLbl="node1" presStyleIdx="3" presStyleCnt="4" custScaleX="120240" custScaleY="52382" custRadScaleRad="150986" custRadScaleInc="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E0E78-50AE-46CA-BF17-0B65C98C3A1C}" srcId="{61FF2DEF-B111-4DF1-9684-1C1C7D7AFB33}" destId="{F565F981-2B1A-4FE9-ACA4-C5FE4F7A72DD}" srcOrd="0" destOrd="0" parTransId="{DCD4F677-14A2-4C80-B13E-21D5C738D46F}" sibTransId="{CDF641DA-D988-4FF5-A8BC-854F8D36BBFA}"/>
    <dgm:cxn modelId="{B9D7A207-E5CE-4946-9F00-8532DEDEE62B}" srcId="{61FF2DEF-B111-4DF1-9684-1C1C7D7AFB33}" destId="{3CB789BD-F269-4678-B48B-6047A9AA49DA}" srcOrd="2" destOrd="0" parTransId="{563BFD85-0B89-4D9C-8911-868BED40CAE7}" sibTransId="{523CA17E-2605-4666-8ACD-317128C2A482}"/>
    <dgm:cxn modelId="{508444D7-B8E1-415B-9141-98EF2BC81AE6}" srcId="{61FF2DEF-B111-4DF1-9684-1C1C7D7AFB33}" destId="{EFC0F0B3-D21F-4128-A446-1267421F7330}" srcOrd="1" destOrd="0" parTransId="{8B7D5329-D7C0-4646-82DC-6878BF788550}" sibTransId="{72184DEF-BCAB-490A-BDDF-F813D3D6E756}"/>
    <dgm:cxn modelId="{6EC2B07D-F879-4BFF-BE89-EF41B898CFCB}" type="presOf" srcId="{F565F981-2B1A-4FE9-ACA4-C5FE4F7A72DD}" destId="{3E65C434-9B94-4F05-AB86-4FC8811CCCDD}" srcOrd="0" destOrd="0" presId="urn:microsoft.com/office/officeart/2005/8/layout/radial4"/>
    <dgm:cxn modelId="{E1CB5B16-B3C5-4466-96D2-F3F1152F9B32}" type="presOf" srcId="{61FF2DEF-B111-4DF1-9684-1C1C7D7AFB33}" destId="{C26DF4A2-AB39-4DEA-9879-43190F48976E}" srcOrd="0" destOrd="0" presId="urn:microsoft.com/office/officeart/2005/8/layout/radial4"/>
    <dgm:cxn modelId="{84D9A33A-206D-4A75-8354-B6AE025F2641}" type="presOf" srcId="{8B7D5329-D7C0-4646-82DC-6878BF788550}" destId="{FE9C2D24-3D35-4A1B-85D4-2EEA8E869A64}" srcOrd="0" destOrd="0" presId="urn:microsoft.com/office/officeart/2005/8/layout/radial4"/>
    <dgm:cxn modelId="{966C86EC-A31A-440E-968D-81C98C50DEEA}" type="presOf" srcId="{563BFD85-0B89-4D9C-8911-868BED40CAE7}" destId="{FE3C28C1-51F4-4F8D-A241-F50AC0648FA9}" srcOrd="0" destOrd="0" presId="urn:microsoft.com/office/officeart/2005/8/layout/radial4"/>
    <dgm:cxn modelId="{E9709665-F189-4D30-B484-F6853994DD7E}" type="presOf" srcId="{3B91728C-3F29-4A17-8E5E-0E72A7DA7C6D}" destId="{8964041F-4F74-44A9-A675-BE046003875D}" srcOrd="0" destOrd="0" presId="urn:microsoft.com/office/officeart/2005/8/layout/radial4"/>
    <dgm:cxn modelId="{B1F2F591-9993-4FC0-ADC9-FA57B4C9A1CA}" srcId="{61FF2DEF-B111-4DF1-9684-1C1C7D7AFB33}" destId="{3B91728C-3F29-4A17-8E5E-0E72A7DA7C6D}" srcOrd="3" destOrd="0" parTransId="{24A1EC39-D7CD-4425-A4FE-170A60A00620}" sibTransId="{7F4E08A5-CB09-43EA-B8F4-2B973467CA97}"/>
    <dgm:cxn modelId="{007D3614-43F0-4FFE-9935-045109339763}" type="presOf" srcId="{24A1EC39-D7CD-4425-A4FE-170A60A00620}" destId="{B5F63FD4-B502-4B60-85B1-1EFFC9423659}" srcOrd="0" destOrd="0" presId="urn:microsoft.com/office/officeart/2005/8/layout/radial4"/>
    <dgm:cxn modelId="{69B8DB35-DA57-446B-8FD6-B4909EA7EE5E}" type="presOf" srcId="{3CB789BD-F269-4678-B48B-6047A9AA49DA}" destId="{14CE8C4A-7C12-4B34-938F-D06C40C11232}" srcOrd="0" destOrd="0" presId="urn:microsoft.com/office/officeart/2005/8/layout/radial4"/>
    <dgm:cxn modelId="{0D251BD6-C8CC-414D-B105-36B5F3EC6E93}" srcId="{F32BC21A-FC10-495B-B5AB-D9D353D08CC4}" destId="{61FF2DEF-B111-4DF1-9684-1C1C7D7AFB33}" srcOrd="0" destOrd="0" parTransId="{4CD7A9FC-FE0D-49F7-BE10-C8D58967C600}" sibTransId="{FFF65CB8-E05E-4FCE-A100-5AF01170D3D2}"/>
    <dgm:cxn modelId="{6CD6F795-5448-48A9-8510-DB46940ED538}" type="presOf" srcId="{DCD4F677-14A2-4C80-B13E-21D5C738D46F}" destId="{DE703C23-7E5F-47AD-AD8C-A2DBBD1B76EC}" srcOrd="0" destOrd="0" presId="urn:microsoft.com/office/officeart/2005/8/layout/radial4"/>
    <dgm:cxn modelId="{7562EF1D-4841-41B1-B229-E6BC74EA7723}" type="presOf" srcId="{F32BC21A-FC10-495B-B5AB-D9D353D08CC4}" destId="{28537BC3-3319-44C9-9F96-F9499587FF76}" srcOrd="0" destOrd="0" presId="urn:microsoft.com/office/officeart/2005/8/layout/radial4"/>
    <dgm:cxn modelId="{9A75358A-6C2F-4106-8783-8CF12C748B89}" type="presOf" srcId="{EFC0F0B3-D21F-4128-A446-1267421F7330}" destId="{92A84657-37C8-4916-AD65-0FDED68D8B94}" srcOrd="0" destOrd="0" presId="urn:microsoft.com/office/officeart/2005/8/layout/radial4"/>
    <dgm:cxn modelId="{1E88448B-5837-4333-A5B3-53E005EE95C2}" type="presParOf" srcId="{28537BC3-3319-44C9-9F96-F9499587FF76}" destId="{C26DF4A2-AB39-4DEA-9879-43190F48976E}" srcOrd="0" destOrd="0" presId="urn:microsoft.com/office/officeart/2005/8/layout/radial4"/>
    <dgm:cxn modelId="{EAEE4EC3-BE47-41F4-92E5-4277D516801C}" type="presParOf" srcId="{28537BC3-3319-44C9-9F96-F9499587FF76}" destId="{DE703C23-7E5F-47AD-AD8C-A2DBBD1B76EC}" srcOrd="1" destOrd="0" presId="urn:microsoft.com/office/officeart/2005/8/layout/radial4"/>
    <dgm:cxn modelId="{16FAA389-3421-439E-9F48-6C53243EECDE}" type="presParOf" srcId="{28537BC3-3319-44C9-9F96-F9499587FF76}" destId="{3E65C434-9B94-4F05-AB86-4FC8811CCCDD}" srcOrd="2" destOrd="0" presId="urn:microsoft.com/office/officeart/2005/8/layout/radial4"/>
    <dgm:cxn modelId="{DF3FE7A3-4519-4B12-9476-590E00C0BE9F}" type="presParOf" srcId="{28537BC3-3319-44C9-9F96-F9499587FF76}" destId="{FE9C2D24-3D35-4A1B-85D4-2EEA8E869A64}" srcOrd="3" destOrd="0" presId="urn:microsoft.com/office/officeart/2005/8/layout/radial4"/>
    <dgm:cxn modelId="{85208AE6-9986-4D6A-BBD7-41D60B131E41}" type="presParOf" srcId="{28537BC3-3319-44C9-9F96-F9499587FF76}" destId="{92A84657-37C8-4916-AD65-0FDED68D8B94}" srcOrd="4" destOrd="0" presId="urn:microsoft.com/office/officeart/2005/8/layout/radial4"/>
    <dgm:cxn modelId="{011BA1CC-B841-4945-B833-49621D1B559D}" type="presParOf" srcId="{28537BC3-3319-44C9-9F96-F9499587FF76}" destId="{FE3C28C1-51F4-4F8D-A241-F50AC0648FA9}" srcOrd="5" destOrd="0" presId="urn:microsoft.com/office/officeart/2005/8/layout/radial4"/>
    <dgm:cxn modelId="{4EF0DBB2-F302-47AB-B13B-620AAA259280}" type="presParOf" srcId="{28537BC3-3319-44C9-9F96-F9499587FF76}" destId="{14CE8C4A-7C12-4B34-938F-D06C40C11232}" srcOrd="6" destOrd="0" presId="urn:microsoft.com/office/officeart/2005/8/layout/radial4"/>
    <dgm:cxn modelId="{85B9CD5E-19C5-4774-BDA4-35E6A51660D5}" type="presParOf" srcId="{28537BC3-3319-44C9-9F96-F9499587FF76}" destId="{B5F63FD4-B502-4B60-85B1-1EFFC9423659}" srcOrd="7" destOrd="0" presId="urn:microsoft.com/office/officeart/2005/8/layout/radial4"/>
    <dgm:cxn modelId="{D617D1D2-1823-4EB2-B430-F13929066092}" type="presParOf" srcId="{28537BC3-3319-44C9-9F96-F9499587FF76}" destId="{8964041F-4F74-44A9-A675-BE046003875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13471-EAC7-48D1-8169-62E43715F02D}">
      <dsp:nvSpPr>
        <dsp:cNvPr id="0" name=""/>
        <dsp:cNvSpPr/>
      </dsp:nvSpPr>
      <dsp:spPr>
        <a:xfrm>
          <a:off x="5785267" y="2090484"/>
          <a:ext cx="200794" cy="510997"/>
        </a:xfrm>
        <a:custGeom>
          <a:avLst/>
          <a:gdLst/>
          <a:ahLst/>
          <a:cxnLst/>
          <a:rect l="0" t="0" r="0" b="0"/>
          <a:pathLst>
            <a:path>
              <a:moveTo>
                <a:pt x="200794" y="0"/>
              </a:moveTo>
              <a:lnTo>
                <a:pt x="0" y="51099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2465-88A4-4B11-8E0C-BDDECF168C25}">
      <dsp:nvSpPr>
        <dsp:cNvPr id="0" name=""/>
        <dsp:cNvSpPr/>
      </dsp:nvSpPr>
      <dsp:spPr>
        <a:xfrm>
          <a:off x="6359364" y="1283705"/>
          <a:ext cx="123589" cy="18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29"/>
              </a:lnTo>
              <a:lnTo>
                <a:pt x="123589" y="55229"/>
              </a:lnTo>
              <a:lnTo>
                <a:pt x="123589" y="18566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A38D5-FDBF-4569-BD44-C80315C7EEF0}">
      <dsp:nvSpPr>
        <dsp:cNvPr id="0" name=""/>
        <dsp:cNvSpPr/>
      </dsp:nvSpPr>
      <dsp:spPr>
        <a:xfrm>
          <a:off x="3481992" y="476603"/>
          <a:ext cx="2877371" cy="27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4"/>
              </a:lnTo>
              <a:lnTo>
                <a:pt x="2877371" y="145384"/>
              </a:lnTo>
              <a:lnTo>
                <a:pt x="2877371" y="2758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839-0E00-4D26-AC23-B2D4C2970C3A}">
      <dsp:nvSpPr>
        <dsp:cNvPr id="0" name=""/>
        <dsp:cNvSpPr/>
      </dsp:nvSpPr>
      <dsp:spPr>
        <a:xfrm>
          <a:off x="3924506" y="4804005"/>
          <a:ext cx="186334" cy="57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425"/>
              </a:lnTo>
              <a:lnTo>
                <a:pt x="186334" y="57142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5878A-DC40-4B89-8D74-98EBD306C1DF}">
      <dsp:nvSpPr>
        <dsp:cNvPr id="0" name=""/>
        <dsp:cNvSpPr/>
      </dsp:nvSpPr>
      <dsp:spPr>
        <a:xfrm>
          <a:off x="4375678" y="3922022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30CFE-1576-4734-9551-28DAF9920990}">
      <dsp:nvSpPr>
        <dsp:cNvPr id="0" name=""/>
        <dsp:cNvSpPr/>
      </dsp:nvSpPr>
      <dsp:spPr>
        <a:xfrm>
          <a:off x="4375678" y="3066504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08AB-0C32-4709-8034-C4F1AA156FB9}">
      <dsp:nvSpPr>
        <dsp:cNvPr id="0" name=""/>
        <dsp:cNvSpPr/>
      </dsp:nvSpPr>
      <dsp:spPr>
        <a:xfrm>
          <a:off x="4375678" y="2260017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E2CCC-8EF4-491E-9908-7A833CDDAF2C}">
      <dsp:nvSpPr>
        <dsp:cNvPr id="0" name=""/>
        <dsp:cNvSpPr/>
      </dsp:nvSpPr>
      <dsp:spPr>
        <a:xfrm>
          <a:off x="4375678" y="1358586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B808C-10E1-4E59-95FF-5A25EA8457C0}">
      <dsp:nvSpPr>
        <dsp:cNvPr id="0" name=""/>
        <dsp:cNvSpPr/>
      </dsp:nvSpPr>
      <dsp:spPr>
        <a:xfrm>
          <a:off x="3481992" y="476603"/>
          <a:ext cx="939405" cy="260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34"/>
              </a:lnTo>
              <a:lnTo>
                <a:pt x="939405" y="130434"/>
              </a:lnTo>
              <a:lnTo>
                <a:pt x="939405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DA33-01E6-4769-AE6B-229E798D47C5}">
      <dsp:nvSpPr>
        <dsp:cNvPr id="0" name=""/>
        <dsp:cNvSpPr/>
      </dsp:nvSpPr>
      <dsp:spPr>
        <a:xfrm>
          <a:off x="1937993" y="2087831"/>
          <a:ext cx="218700" cy="57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425"/>
              </a:lnTo>
              <a:lnTo>
                <a:pt x="218700" y="57142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EB40E-B2EA-4605-8275-F428CE60069E}">
      <dsp:nvSpPr>
        <dsp:cNvPr id="0" name=""/>
        <dsp:cNvSpPr/>
      </dsp:nvSpPr>
      <dsp:spPr>
        <a:xfrm>
          <a:off x="2475475" y="1358586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668DE-9D37-42DF-A395-F8C08BC34D3C}">
      <dsp:nvSpPr>
        <dsp:cNvPr id="0" name=""/>
        <dsp:cNvSpPr/>
      </dsp:nvSpPr>
      <dsp:spPr>
        <a:xfrm>
          <a:off x="2521195" y="476603"/>
          <a:ext cx="960796" cy="260868"/>
        </a:xfrm>
        <a:custGeom>
          <a:avLst/>
          <a:gdLst/>
          <a:ahLst/>
          <a:cxnLst/>
          <a:rect l="0" t="0" r="0" b="0"/>
          <a:pathLst>
            <a:path>
              <a:moveTo>
                <a:pt x="960796" y="0"/>
              </a:moveTo>
              <a:lnTo>
                <a:pt x="960796" y="130434"/>
              </a:lnTo>
              <a:lnTo>
                <a:pt x="0" y="130434"/>
              </a:lnTo>
              <a:lnTo>
                <a:pt x="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9D15B-0863-42C3-BC71-74E840E10C2D}">
      <dsp:nvSpPr>
        <dsp:cNvPr id="0" name=""/>
        <dsp:cNvSpPr/>
      </dsp:nvSpPr>
      <dsp:spPr>
        <a:xfrm>
          <a:off x="378708" y="3997984"/>
          <a:ext cx="186334" cy="57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425"/>
              </a:lnTo>
              <a:lnTo>
                <a:pt x="186334" y="57142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65D74-6CC2-4713-BDA2-654929D69D1A}">
      <dsp:nvSpPr>
        <dsp:cNvPr id="0" name=""/>
        <dsp:cNvSpPr/>
      </dsp:nvSpPr>
      <dsp:spPr>
        <a:xfrm>
          <a:off x="829880" y="3116001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AA7DD-2ED6-40CE-9D7A-2F75B0C49C18}">
      <dsp:nvSpPr>
        <dsp:cNvPr id="0" name=""/>
        <dsp:cNvSpPr/>
      </dsp:nvSpPr>
      <dsp:spPr>
        <a:xfrm>
          <a:off x="829880" y="2234017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6680A-4440-4085-978F-226A7548DD63}">
      <dsp:nvSpPr>
        <dsp:cNvPr id="0" name=""/>
        <dsp:cNvSpPr/>
      </dsp:nvSpPr>
      <dsp:spPr>
        <a:xfrm>
          <a:off x="829880" y="1352034"/>
          <a:ext cx="91440" cy="260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13AFB-5D8A-4DC7-91BF-E8163F6E9F64}">
      <dsp:nvSpPr>
        <dsp:cNvPr id="0" name=""/>
        <dsp:cNvSpPr/>
      </dsp:nvSpPr>
      <dsp:spPr>
        <a:xfrm>
          <a:off x="875600" y="476603"/>
          <a:ext cx="2606391" cy="260868"/>
        </a:xfrm>
        <a:custGeom>
          <a:avLst/>
          <a:gdLst/>
          <a:ahLst/>
          <a:cxnLst/>
          <a:rect l="0" t="0" r="0" b="0"/>
          <a:pathLst>
            <a:path>
              <a:moveTo>
                <a:pt x="2606391" y="0"/>
              </a:moveTo>
              <a:lnTo>
                <a:pt x="2606391" y="130434"/>
              </a:lnTo>
              <a:lnTo>
                <a:pt x="0" y="130434"/>
              </a:lnTo>
              <a:lnTo>
                <a:pt x="0" y="2608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0E0A7-3F43-4CDF-A2A7-B6B04676E249}">
      <dsp:nvSpPr>
        <dsp:cNvPr id="0" name=""/>
        <dsp:cNvSpPr/>
      </dsp:nvSpPr>
      <dsp:spPr>
        <a:xfrm>
          <a:off x="1540219" y="2642"/>
          <a:ext cx="3883547" cy="47396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25400" cmpd="sng">
          <a:solidFill>
            <a:schemeClr val="bg1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Этапы проведения </a:t>
          </a:r>
          <a:r>
            <a:rPr lang="ru-RU" sz="1800" b="1" kern="1200" dirty="0" err="1" smtClean="0"/>
            <a:t>энергоаудита</a:t>
          </a:r>
          <a:endParaRPr lang="ru-RU" sz="1800" b="1" kern="1200" dirty="0"/>
        </a:p>
      </dsp:txBody>
      <dsp:txXfrm>
        <a:off x="1540219" y="2642"/>
        <a:ext cx="3883547" cy="473960"/>
      </dsp:txXfrm>
    </dsp:sp>
    <dsp:sp modelId="{0E686C0B-40FE-4413-8252-184651FFB57F}">
      <dsp:nvSpPr>
        <dsp:cNvPr id="0" name=""/>
        <dsp:cNvSpPr/>
      </dsp:nvSpPr>
      <dsp:spPr>
        <a:xfrm>
          <a:off x="111989" y="737471"/>
          <a:ext cx="1527222" cy="61456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Подготовительный этап</a:t>
          </a:r>
          <a:endParaRPr lang="ru-RU" sz="1200" kern="1200" dirty="0"/>
        </a:p>
      </dsp:txBody>
      <dsp:txXfrm>
        <a:off x="111989" y="737471"/>
        <a:ext cx="1527222" cy="614562"/>
      </dsp:txXfrm>
    </dsp:sp>
    <dsp:sp modelId="{97E0234F-AAFC-4489-BAB7-AF8C8AB81F9C}">
      <dsp:nvSpPr>
        <dsp:cNvPr id="0" name=""/>
        <dsp:cNvSpPr/>
      </dsp:nvSpPr>
      <dsp:spPr>
        <a:xfrm>
          <a:off x="254485" y="1612902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Разработка и оформление опросных форм</a:t>
          </a:r>
          <a:endParaRPr lang="ru-RU" sz="1200" kern="1200" dirty="0"/>
        </a:p>
      </dsp:txBody>
      <dsp:txXfrm>
        <a:off x="254485" y="1612902"/>
        <a:ext cx="1242230" cy="621115"/>
      </dsp:txXfrm>
    </dsp:sp>
    <dsp:sp modelId="{F9E47D60-B498-4666-8612-5D60267A120F}">
      <dsp:nvSpPr>
        <dsp:cNvPr id="0" name=""/>
        <dsp:cNvSpPr/>
      </dsp:nvSpPr>
      <dsp:spPr>
        <a:xfrm>
          <a:off x="254485" y="2494885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стоимости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4485" y="2494885"/>
        <a:ext cx="1242230" cy="621115"/>
      </dsp:txXfrm>
    </dsp:sp>
    <dsp:sp modelId="{EE9EDED8-C2B4-47AD-BFF5-839FFD795D1C}">
      <dsp:nvSpPr>
        <dsp:cNvPr id="0" name=""/>
        <dsp:cNvSpPr/>
      </dsp:nvSpPr>
      <dsp:spPr>
        <a:xfrm>
          <a:off x="254485" y="3376869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Разработка ТЗ</a:t>
          </a:r>
        </a:p>
      </dsp:txBody>
      <dsp:txXfrm>
        <a:off x="254485" y="3376869"/>
        <a:ext cx="1242230" cy="621115"/>
      </dsp:txXfrm>
    </dsp:sp>
    <dsp:sp modelId="{6D0A6BC6-627F-42F6-BDDD-41EF1A76EC4C}">
      <dsp:nvSpPr>
        <dsp:cNvPr id="0" name=""/>
        <dsp:cNvSpPr/>
      </dsp:nvSpPr>
      <dsp:spPr>
        <a:xfrm>
          <a:off x="565043" y="4258852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Заключение договора</a:t>
          </a:r>
          <a:endParaRPr lang="ru-RU" sz="1200" kern="1200" dirty="0"/>
        </a:p>
      </dsp:txBody>
      <dsp:txXfrm>
        <a:off x="565043" y="4258852"/>
        <a:ext cx="1242230" cy="621115"/>
      </dsp:txXfrm>
    </dsp:sp>
    <dsp:sp modelId="{C7017451-658D-492F-975F-FF1F1B212FC2}">
      <dsp:nvSpPr>
        <dsp:cNvPr id="0" name=""/>
        <dsp:cNvSpPr/>
      </dsp:nvSpPr>
      <dsp:spPr>
        <a:xfrm>
          <a:off x="1900080" y="737471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Этап проведения </a:t>
          </a:r>
          <a:r>
            <a:rPr lang="ru-RU" sz="1200" kern="1200" dirty="0" err="1" smtClean="0"/>
            <a:t>энергоаудита</a:t>
          </a:r>
          <a:endParaRPr lang="ru-RU" sz="1200" kern="1200" dirty="0"/>
        </a:p>
      </dsp:txBody>
      <dsp:txXfrm>
        <a:off x="1900080" y="737471"/>
        <a:ext cx="1242230" cy="621115"/>
      </dsp:txXfrm>
    </dsp:sp>
    <dsp:sp modelId="{F2817656-348E-4381-B3C3-D1F719C19F06}">
      <dsp:nvSpPr>
        <dsp:cNvPr id="0" name=""/>
        <dsp:cNvSpPr/>
      </dsp:nvSpPr>
      <dsp:spPr>
        <a:xfrm>
          <a:off x="1792192" y="1619455"/>
          <a:ext cx="1458005" cy="468376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Инструментальный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92192" y="1619455"/>
        <a:ext cx="1458005" cy="468376"/>
      </dsp:txXfrm>
    </dsp:sp>
    <dsp:sp modelId="{99B1B4AF-12DA-48D8-B8F6-92BE20B05BAB}">
      <dsp:nvSpPr>
        <dsp:cNvPr id="0" name=""/>
        <dsp:cNvSpPr/>
      </dsp:nvSpPr>
      <dsp:spPr>
        <a:xfrm>
          <a:off x="2156694" y="2348700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Документальный</a:t>
          </a:r>
          <a:endParaRPr lang="ru-RU" sz="1200" kern="1200" dirty="0"/>
        </a:p>
      </dsp:txBody>
      <dsp:txXfrm>
        <a:off x="2156694" y="2348700"/>
        <a:ext cx="1242230" cy="621115"/>
      </dsp:txXfrm>
    </dsp:sp>
    <dsp:sp modelId="{985B7753-A932-42FB-B8C3-02B717737D69}">
      <dsp:nvSpPr>
        <dsp:cNvPr id="0" name=""/>
        <dsp:cNvSpPr/>
      </dsp:nvSpPr>
      <dsp:spPr>
        <a:xfrm>
          <a:off x="3800283" y="737471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Этап анализа результатов</a:t>
          </a:r>
          <a:endParaRPr lang="ru-RU" sz="1200" kern="1200" dirty="0"/>
        </a:p>
      </dsp:txBody>
      <dsp:txXfrm>
        <a:off x="3800283" y="737471"/>
        <a:ext cx="1242230" cy="621115"/>
      </dsp:txXfrm>
    </dsp:sp>
    <dsp:sp modelId="{0A66F408-AA66-45DD-BEB7-6E77497CCC0B}">
      <dsp:nvSpPr>
        <dsp:cNvPr id="0" name=""/>
        <dsp:cNvSpPr/>
      </dsp:nvSpPr>
      <dsp:spPr>
        <a:xfrm>
          <a:off x="3639650" y="1619455"/>
          <a:ext cx="1563495" cy="64056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Показатели  </a:t>
          </a:r>
          <a:r>
            <a:rPr lang="ru-RU" sz="1200" kern="1200" dirty="0" err="1" smtClean="0"/>
            <a:t>энергоэффективности</a:t>
          </a:r>
          <a:endParaRPr lang="ru-RU" sz="1200" kern="1200" dirty="0"/>
        </a:p>
      </dsp:txBody>
      <dsp:txXfrm>
        <a:off x="3639650" y="1619455"/>
        <a:ext cx="1563495" cy="640562"/>
      </dsp:txXfrm>
    </dsp:sp>
    <dsp:sp modelId="{A1A13594-A4B2-4080-809A-9FA8EE8FDBF5}">
      <dsp:nvSpPr>
        <dsp:cNvPr id="0" name=""/>
        <dsp:cNvSpPr/>
      </dsp:nvSpPr>
      <dsp:spPr>
        <a:xfrm>
          <a:off x="3659793" y="2520885"/>
          <a:ext cx="1523210" cy="545618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Потенциал энергосбережения</a:t>
          </a:r>
          <a:endParaRPr lang="ru-RU" sz="1200" kern="1200" dirty="0"/>
        </a:p>
      </dsp:txBody>
      <dsp:txXfrm>
        <a:off x="3659793" y="2520885"/>
        <a:ext cx="1523210" cy="545618"/>
      </dsp:txXfrm>
    </dsp:sp>
    <dsp:sp modelId="{EF59CBE0-1E1E-4856-BA31-0A3236E452F7}">
      <dsp:nvSpPr>
        <dsp:cNvPr id="0" name=""/>
        <dsp:cNvSpPr/>
      </dsp:nvSpPr>
      <dsp:spPr>
        <a:xfrm>
          <a:off x="3615842" y="3327372"/>
          <a:ext cx="1611110" cy="594649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Энергосберегающие мероприятия</a:t>
          </a:r>
          <a:endParaRPr lang="ru-RU" sz="1200" kern="1200" dirty="0"/>
        </a:p>
      </dsp:txBody>
      <dsp:txXfrm>
        <a:off x="3615842" y="3327372"/>
        <a:ext cx="1611110" cy="594649"/>
      </dsp:txXfrm>
    </dsp:sp>
    <dsp:sp modelId="{DC256CA8-F3AE-41FB-AF85-2A502CC937C6}">
      <dsp:nvSpPr>
        <dsp:cNvPr id="0" name=""/>
        <dsp:cNvSpPr/>
      </dsp:nvSpPr>
      <dsp:spPr>
        <a:xfrm>
          <a:off x="3800283" y="4182890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Отчет</a:t>
          </a:r>
          <a:endParaRPr lang="ru-RU" sz="1200" kern="1200" dirty="0"/>
        </a:p>
      </dsp:txBody>
      <dsp:txXfrm>
        <a:off x="3800283" y="4182890"/>
        <a:ext cx="1242230" cy="621115"/>
      </dsp:txXfrm>
    </dsp:sp>
    <dsp:sp modelId="{93C9A867-4BD1-4640-874B-0B565D1463B0}">
      <dsp:nvSpPr>
        <dsp:cNvPr id="0" name=""/>
        <dsp:cNvSpPr/>
      </dsp:nvSpPr>
      <dsp:spPr>
        <a:xfrm>
          <a:off x="4110840" y="5064874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Энергетический паспорт</a:t>
          </a:r>
          <a:endParaRPr lang="ru-RU" sz="1200" kern="1200" dirty="0"/>
        </a:p>
      </dsp:txBody>
      <dsp:txXfrm>
        <a:off x="4110840" y="5064874"/>
        <a:ext cx="1242230" cy="621115"/>
      </dsp:txXfrm>
    </dsp:sp>
    <dsp:sp modelId="{6312EC72-8BBF-4DC2-AF8E-F1B539E57C0A}">
      <dsp:nvSpPr>
        <dsp:cNvPr id="0" name=""/>
        <dsp:cNvSpPr/>
      </dsp:nvSpPr>
      <dsp:spPr>
        <a:xfrm>
          <a:off x="5592498" y="752421"/>
          <a:ext cx="1533732" cy="53128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92498" y="752421"/>
        <a:ext cx="1533732" cy="531283"/>
      </dsp:txXfrm>
    </dsp:sp>
    <dsp:sp modelId="{4C7D4554-B835-428E-8C6B-035CF6526242}">
      <dsp:nvSpPr>
        <dsp:cNvPr id="0" name=""/>
        <dsp:cNvSpPr/>
      </dsp:nvSpPr>
      <dsp:spPr>
        <a:xfrm>
          <a:off x="5861838" y="1469368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Оформление работ у заказчика</a:t>
          </a:r>
          <a:endParaRPr lang="ru-RU" sz="1200" kern="1200" dirty="0"/>
        </a:p>
      </dsp:txBody>
      <dsp:txXfrm>
        <a:off x="5861838" y="1469368"/>
        <a:ext cx="1242230" cy="621115"/>
      </dsp:txXfrm>
    </dsp:sp>
    <dsp:sp modelId="{CD2E222C-E664-4F5A-ADD8-703B05D72F9D}">
      <dsp:nvSpPr>
        <dsp:cNvPr id="0" name=""/>
        <dsp:cNvSpPr/>
      </dsp:nvSpPr>
      <dsp:spPr>
        <a:xfrm>
          <a:off x="5785267" y="2290924"/>
          <a:ext cx="1242230" cy="62111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Оформление работ в СРО</a:t>
          </a:r>
          <a:endParaRPr lang="ru-RU" sz="1200" kern="1200" dirty="0"/>
        </a:p>
      </dsp:txBody>
      <dsp:txXfrm>
        <a:off x="5785267" y="2290924"/>
        <a:ext cx="1242230" cy="621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A27A-13BF-4A98-8829-BA4AAF353062}">
      <dsp:nvSpPr>
        <dsp:cNvPr id="0" name=""/>
        <dsp:cNvSpPr/>
      </dsp:nvSpPr>
      <dsp:spPr>
        <a:xfrm>
          <a:off x="3334961" y="1625246"/>
          <a:ext cx="2193888" cy="1337829"/>
        </a:xfrm>
        <a:prstGeom prst="ellips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Доминирующие направления деятельности предприятия: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656248" y="1821167"/>
        <a:ext cx="1551314" cy="945987"/>
      </dsp:txXfrm>
    </dsp:sp>
    <dsp:sp modelId="{021ABE08-D51E-4BE1-B00A-DF0C5048FD85}">
      <dsp:nvSpPr>
        <dsp:cNvPr id="0" name=""/>
        <dsp:cNvSpPr/>
      </dsp:nvSpPr>
      <dsp:spPr>
        <a:xfrm rot="10928707">
          <a:off x="807924" y="2015472"/>
          <a:ext cx="2390883" cy="375447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39330-7D7A-4C98-BA18-B32ECF435250}">
      <dsp:nvSpPr>
        <dsp:cNvPr id="0" name=""/>
        <dsp:cNvSpPr/>
      </dsp:nvSpPr>
      <dsp:spPr>
        <a:xfrm>
          <a:off x="101382" y="1728192"/>
          <a:ext cx="1414759" cy="86051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Организация энергетического аудита в соответствии с ФЗ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 № 261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26586" y="1753396"/>
        <a:ext cx="1364351" cy="810106"/>
      </dsp:txXfrm>
    </dsp:sp>
    <dsp:sp modelId="{711BD8C4-87FE-480D-AEB2-6949847867C4}">
      <dsp:nvSpPr>
        <dsp:cNvPr id="0" name=""/>
        <dsp:cNvSpPr/>
      </dsp:nvSpPr>
      <dsp:spPr>
        <a:xfrm rot="12856448">
          <a:off x="1952396" y="1036308"/>
          <a:ext cx="1818472" cy="375447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D80A-E35D-4520-B7E9-6F1D272D9E99}">
      <dsp:nvSpPr>
        <dsp:cNvPr id="0" name=""/>
        <dsp:cNvSpPr/>
      </dsp:nvSpPr>
      <dsp:spPr>
        <a:xfrm>
          <a:off x="1264262" y="360039"/>
          <a:ext cx="1692039" cy="703908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Разработка и внедрение систем повышения </a:t>
          </a:r>
          <a:r>
            <a:rPr lang="ru-RU" sz="1100" kern="1200" dirty="0" err="1" smtClean="0">
              <a:solidFill>
                <a:schemeClr val="bg1"/>
              </a:solidFill>
            </a:rPr>
            <a:t>энергоэффективности</a:t>
          </a:r>
          <a:r>
            <a:rPr lang="ru-RU" sz="1100" kern="1200" dirty="0" smtClean="0">
              <a:solidFill>
                <a:schemeClr val="bg1"/>
              </a:solidFill>
            </a:rPr>
            <a:t> компаний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284879" y="380656"/>
        <a:ext cx="1650805" cy="662674"/>
      </dsp:txXfrm>
    </dsp:sp>
    <dsp:sp modelId="{D514CA40-5950-42F3-9EEA-B87551C671F8}">
      <dsp:nvSpPr>
        <dsp:cNvPr id="0" name=""/>
        <dsp:cNvSpPr/>
      </dsp:nvSpPr>
      <dsp:spPr>
        <a:xfrm rot="15842822">
          <a:off x="3704833" y="784592"/>
          <a:ext cx="1178474" cy="375447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4D8F1-D167-4817-BB3E-4B0EC4E34C8D}">
      <dsp:nvSpPr>
        <dsp:cNvPr id="0" name=""/>
        <dsp:cNvSpPr/>
      </dsp:nvSpPr>
      <dsp:spPr>
        <a:xfrm>
          <a:off x="3421387" y="105902"/>
          <a:ext cx="1623145" cy="560707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Создание и оформление энергетического паспорта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3437810" y="122325"/>
        <a:ext cx="1590299" cy="527861"/>
      </dsp:txXfrm>
    </dsp:sp>
    <dsp:sp modelId="{CD475170-5BD1-467C-AB9B-112B175A35B9}">
      <dsp:nvSpPr>
        <dsp:cNvPr id="0" name=""/>
        <dsp:cNvSpPr/>
      </dsp:nvSpPr>
      <dsp:spPr>
        <a:xfrm rot="19286284">
          <a:off x="4984560" y="951758"/>
          <a:ext cx="1791517" cy="375447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CD7F5-33C1-498B-BA35-164C0B8673BA}">
      <dsp:nvSpPr>
        <dsp:cNvPr id="0" name=""/>
        <dsp:cNvSpPr/>
      </dsp:nvSpPr>
      <dsp:spPr>
        <a:xfrm>
          <a:off x="5884702" y="264209"/>
          <a:ext cx="1392082" cy="63378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Планирование и интеграция ситуационного центра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5903265" y="282772"/>
        <a:ext cx="1354956" cy="596658"/>
      </dsp:txXfrm>
    </dsp:sp>
    <dsp:sp modelId="{600996F6-DA4C-4207-B671-19FEE949E11D}">
      <dsp:nvSpPr>
        <dsp:cNvPr id="0" name=""/>
        <dsp:cNvSpPr/>
      </dsp:nvSpPr>
      <dsp:spPr>
        <a:xfrm rot="21389756">
          <a:off x="5640527" y="1969667"/>
          <a:ext cx="2049886" cy="375447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3A5F8-E3FC-4101-ACE2-040A447A45E0}">
      <dsp:nvSpPr>
        <dsp:cNvPr id="0" name=""/>
        <dsp:cNvSpPr/>
      </dsp:nvSpPr>
      <dsp:spPr>
        <a:xfrm>
          <a:off x="6950093" y="1656185"/>
          <a:ext cx="1476808" cy="87712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Внедрение автоматизированных систем управления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6975783" y="1681875"/>
        <a:ext cx="1425428" cy="825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44A1-6AD8-4224-BE77-05066E1365AB}">
      <dsp:nvSpPr>
        <dsp:cNvPr id="0" name=""/>
        <dsp:cNvSpPr/>
      </dsp:nvSpPr>
      <dsp:spPr>
        <a:xfrm>
          <a:off x="2972428" y="2066542"/>
          <a:ext cx="2420131" cy="1216011"/>
        </a:xfrm>
        <a:prstGeom prst="ellips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Возможности использования энергосберегающих технологий оцениваются по ряду факторов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326848" y="2244623"/>
        <a:ext cx="1711291" cy="859849"/>
      </dsp:txXfrm>
    </dsp:sp>
    <dsp:sp modelId="{E42E803C-C17A-48EA-915A-3282988A3444}">
      <dsp:nvSpPr>
        <dsp:cNvPr id="0" name=""/>
        <dsp:cNvSpPr/>
      </dsp:nvSpPr>
      <dsp:spPr>
        <a:xfrm rot="10820088">
          <a:off x="798858" y="2515091"/>
          <a:ext cx="2057658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F7B0D-2A3C-4ED7-BA7F-1C30FA476CB8}">
      <dsp:nvSpPr>
        <dsp:cNvPr id="0" name=""/>
        <dsp:cNvSpPr/>
      </dsp:nvSpPr>
      <dsp:spPr>
        <a:xfrm>
          <a:off x="144022" y="2232245"/>
          <a:ext cx="1302217" cy="845018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Оценка соотношения фактической нагрузки с планом по потреблению энергии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168772" y="2256995"/>
        <a:ext cx="1252717" cy="795518"/>
      </dsp:txXfrm>
    </dsp:sp>
    <dsp:sp modelId="{DBF0E283-A073-47A8-AFC4-5E628CAA07B3}">
      <dsp:nvSpPr>
        <dsp:cNvPr id="0" name=""/>
        <dsp:cNvSpPr/>
      </dsp:nvSpPr>
      <dsp:spPr>
        <a:xfrm rot="12059965">
          <a:off x="880530" y="1700282"/>
          <a:ext cx="2297026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1F69B-B0FA-4CF1-86F5-1D2D96B32C74}">
      <dsp:nvSpPr>
        <dsp:cNvPr id="0" name=""/>
        <dsp:cNvSpPr/>
      </dsp:nvSpPr>
      <dsp:spPr>
        <a:xfrm>
          <a:off x="360043" y="1080126"/>
          <a:ext cx="1183195" cy="708503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Фактическое подтверждение факта сбережения энергии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380794" y="1100877"/>
        <a:ext cx="1141693" cy="667001"/>
      </dsp:txXfrm>
    </dsp:sp>
    <dsp:sp modelId="{5A65B294-5651-4701-8C64-205A864C367C}">
      <dsp:nvSpPr>
        <dsp:cNvPr id="0" name=""/>
        <dsp:cNvSpPr/>
      </dsp:nvSpPr>
      <dsp:spPr>
        <a:xfrm rot="13175614">
          <a:off x="920067" y="1080275"/>
          <a:ext cx="2609079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B86D4-78D1-4AC6-9B21-C034FDAF7378}">
      <dsp:nvSpPr>
        <dsp:cNvPr id="0" name=""/>
        <dsp:cNvSpPr/>
      </dsp:nvSpPr>
      <dsp:spPr>
        <a:xfrm>
          <a:off x="720079" y="72014"/>
          <a:ext cx="1413225" cy="64651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Оценка необходимых капиталовложений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739015" y="90950"/>
        <a:ext cx="1375353" cy="608642"/>
      </dsp:txXfrm>
    </dsp:sp>
    <dsp:sp modelId="{465A6FFD-662E-4D33-A05B-2F4E1E81FDE9}">
      <dsp:nvSpPr>
        <dsp:cNvPr id="0" name=""/>
        <dsp:cNvSpPr/>
      </dsp:nvSpPr>
      <dsp:spPr>
        <a:xfrm rot="14868173">
          <a:off x="2747508" y="1064523"/>
          <a:ext cx="1680878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94F8-2FDD-482E-8925-B6A9F7A07601}">
      <dsp:nvSpPr>
        <dsp:cNvPr id="0" name=""/>
        <dsp:cNvSpPr/>
      </dsp:nvSpPr>
      <dsp:spPr>
        <a:xfrm>
          <a:off x="2502506" y="24671"/>
          <a:ext cx="1529941" cy="814746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Сбор информации для мониторинга и четкого определения будущих задач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2526369" y="48534"/>
        <a:ext cx="1482215" cy="767020"/>
      </dsp:txXfrm>
    </dsp:sp>
    <dsp:sp modelId="{5529EC54-52AC-4388-8C90-EF64F45569CC}">
      <dsp:nvSpPr>
        <dsp:cNvPr id="0" name=""/>
        <dsp:cNvSpPr/>
      </dsp:nvSpPr>
      <dsp:spPr>
        <a:xfrm rot="17374728">
          <a:off x="3864064" y="1032951"/>
          <a:ext cx="1706317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9E0F0-51A2-40EA-B448-52D7B0A05E7E}">
      <dsp:nvSpPr>
        <dsp:cNvPr id="0" name=""/>
        <dsp:cNvSpPr/>
      </dsp:nvSpPr>
      <dsp:spPr>
        <a:xfrm>
          <a:off x="4240240" y="0"/>
          <a:ext cx="1520399" cy="749593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Расчет показателей оснащенности с помощью технических приборов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4262195" y="21955"/>
        <a:ext cx="1476489" cy="705683"/>
      </dsp:txXfrm>
    </dsp:sp>
    <dsp:sp modelId="{EA0C5DE2-4D99-4D2C-A3D1-7606D6811253}">
      <dsp:nvSpPr>
        <dsp:cNvPr id="0" name=""/>
        <dsp:cNvSpPr/>
      </dsp:nvSpPr>
      <dsp:spPr>
        <a:xfrm rot="19104533">
          <a:off x="4729790" y="1084234"/>
          <a:ext cx="2480090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670D0-9A41-4A9C-BEE9-8761C9F67CD6}">
      <dsp:nvSpPr>
        <dsp:cNvPr id="0" name=""/>
        <dsp:cNvSpPr/>
      </dsp:nvSpPr>
      <dsp:spPr>
        <a:xfrm>
          <a:off x="5994053" y="119339"/>
          <a:ext cx="1494778" cy="567953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Разработка программ технической поддержки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6010688" y="135974"/>
        <a:ext cx="1461508" cy="534683"/>
      </dsp:txXfrm>
    </dsp:sp>
    <dsp:sp modelId="{EEE718FB-B494-4B78-8D5A-655C655F9E7F}">
      <dsp:nvSpPr>
        <dsp:cNvPr id="0" name=""/>
        <dsp:cNvSpPr/>
      </dsp:nvSpPr>
      <dsp:spPr>
        <a:xfrm rot="20446969">
          <a:off x="5245193" y="1748236"/>
          <a:ext cx="2362522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B9C0D-1380-4382-8533-812AFA0F170F}">
      <dsp:nvSpPr>
        <dsp:cNvPr id="0" name=""/>
        <dsp:cNvSpPr/>
      </dsp:nvSpPr>
      <dsp:spPr>
        <a:xfrm>
          <a:off x="6840769" y="1055444"/>
          <a:ext cx="1393364" cy="89931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Изучение технического и коммерческого рисков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6867109" y="1081784"/>
        <a:ext cx="1340684" cy="846630"/>
      </dsp:txXfrm>
    </dsp:sp>
    <dsp:sp modelId="{AF4DB3A7-10A0-4330-B2B6-790903D393DC}">
      <dsp:nvSpPr>
        <dsp:cNvPr id="0" name=""/>
        <dsp:cNvSpPr/>
      </dsp:nvSpPr>
      <dsp:spPr>
        <a:xfrm rot="21537063">
          <a:off x="5506434" y="2456448"/>
          <a:ext cx="1973537" cy="351583"/>
        </a:xfrm>
        <a:prstGeom prst="lef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0ACA-C375-4C73-AFDF-A9D1C6BBFAF3}">
      <dsp:nvSpPr>
        <dsp:cNvPr id="0" name=""/>
        <dsp:cNvSpPr/>
      </dsp:nvSpPr>
      <dsp:spPr>
        <a:xfrm>
          <a:off x="6624734" y="2207566"/>
          <a:ext cx="1710144" cy="813219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Оценка рентабельности и окупаемости проекта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6648552" y="2231384"/>
        <a:ext cx="1662508" cy="765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DE2D-5508-4B12-9E16-0B9F15D74ED7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46CC-CF4C-4FDB-9353-A5BE1F5C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46CC-CF4C-4FDB-9353-A5BE1F5C7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8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EDDC-281E-40A8-B441-A3B997770D63}" type="datetime1">
              <a:rPr lang="ru-RU" smtClean="0"/>
              <a:t>01.06.2015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D9F-BD44-47DE-8DDD-9563DE94E3C7}" type="datetime1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534F-A2AD-4DB8-B87C-7817A6777B37}" type="datetime1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3DA0-A613-4025-AECB-7FBC20581EB6}" type="datetime1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6B8C-DAA6-4193-9474-11C8BA64F8F3}" type="datetime1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7D7-411C-4CE9-BB3C-3842FE07C948}" type="datetime1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4C41-D378-4AB2-B90B-8A2DB379EBEB}" type="datetime1">
              <a:rPr lang="ru-RU" smtClean="0"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B4F1-5249-4EC1-B3F7-B2094DF5CFE8}" type="datetime1">
              <a:rPr lang="ru-RU" smtClean="0"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9D12-D5D7-4DAE-9481-B24530DA835F}" type="datetime1">
              <a:rPr lang="ru-RU" smtClean="0"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0571-27AE-4D75-9E6B-2A18B421AD86}" type="datetime1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11D9-5EF2-4EE7-B2E3-97D3AC6F6C8C}" type="datetime1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341C5B-18FD-49E3-8B40-040DBF8851FB}" type="datetime1">
              <a:rPr lang="ru-RU" smtClean="0"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77773E-35F7-4F2E-8A99-A8C94E0578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10" Type="http://schemas.openxmlformats.org/officeDocument/2006/relationships/image" Target="../media/image73.pn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mailto:info@gksintez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4"/>
            <a:ext cx="9144000" cy="3153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2614" y="2132856"/>
            <a:ext cx="45719" cy="29704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43808" y="868033"/>
            <a:ext cx="64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99692" y="3145908"/>
            <a:ext cx="554461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/>
              <a:t>ЭНЕРГОАУДИТ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ЭНЕРГОСЕРВИС </a:t>
            </a:r>
          </a:p>
          <a:p>
            <a:pPr algn="ctr"/>
            <a:r>
              <a:rPr lang="ru-RU" sz="2800" b="1" dirty="0" smtClean="0"/>
              <a:t>  </a:t>
            </a:r>
          </a:p>
          <a:p>
            <a:pPr algn="ctr"/>
            <a:r>
              <a:rPr lang="ru-RU" sz="2500" b="1" dirty="0" smtClean="0"/>
              <a:t> </a:t>
            </a:r>
            <a:r>
              <a:rPr lang="ru-RU" sz="2700" b="1" dirty="0"/>
              <a:t>Обследование. </a:t>
            </a:r>
            <a:endParaRPr lang="ru-RU" sz="2700" b="1" dirty="0" smtClean="0"/>
          </a:p>
          <a:p>
            <a:pPr algn="ctr"/>
            <a:r>
              <a:rPr lang="ru-RU" sz="2700" b="1" dirty="0" smtClean="0"/>
              <a:t>Энергосбережение</a:t>
            </a:r>
            <a:r>
              <a:rPr lang="ru-RU" sz="2700" b="1" dirty="0"/>
              <a:t>. </a:t>
            </a:r>
            <a:r>
              <a:rPr lang="ru-RU" sz="2700" b="1" dirty="0" err="1" smtClean="0"/>
              <a:t>Энергоэффективность</a:t>
            </a:r>
            <a:r>
              <a:rPr lang="ru-RU" sz="2700" b="1" dirty="0" smtClean="0"/>
              <a:t>.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6557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 вправо 48"/>
          <p:cNvSpPr/>
          <p:nvPr/>
        </p:nvSpPr>
        <p:spPr>
          <a:xfrm>
            <a:off x="1336258" y="5596624"/>
            <a:ext cx="4963935" cy="7200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129" y="291427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/>
              <a:t>Возможные направления по энергосбережению на предприятии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8357"/>
            <a:ext cx="388843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Электрическая энергия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1936" y="1058357"/>
            <a:ext cx="280034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Природный газ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069845"/>
            <a:ext cx="165618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Прочее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1735547"/>
            <a:ext cx="19751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/>
              <a:t>Мероприятия в системе освещения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97964" y="1396912"/>
            <a:ext cx="0" cy="3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84130" y="2474212"/>
            <a:ext cx="26073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/>
              <a:t>Устранение потерь в электрических сетях (</a:t>
            </a:r>
            <a:r>
              <a:rPr lang="ru-RU" sz="1400" b="1" dirty="0"/>
              <a:t>Фильтрация гармоник, </a:t>
            </a:r>
            <a:r>
              <a:rPr lang="ru-RU" sz="1400" b="1" dirty="0" smtClean="0"/>
              <a:t>компенсация реактивной мощности и др.)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39752" y="1408399"/>
            <a:ext cx="0" cy="106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514" y="4624272"/>
            <a:ext cx="527716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/>
              <a:t>Модернизация системы учета (технический учет)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915816" y="1415650"/>
            <a:ext cx="0" cy="2473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40457" y="1735548"/>
            <a:ext cx="225165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>
                <a:effectLst/>
              </a:rPr>
              <a:t>Мероприятия по устранению тепловых потерь зданий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54616" y="672245"/>
            <a:ext cx="0" cy="397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16116" y="672247"/>
            <a:ext cx="0" cy="397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064912" y="660758"/>
            <a:ext cx="0" cy="397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857744" y="1408400"/>
            <a:ext cx="0" cy="3271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40456" y="2700394"/>
            <a:ext cx="26437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/>
              <a:t>Уменьшение потерь на технологические нужды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40105" y="3440035"/>
            <a:ext cx="3355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>
                <a:effectLst/>
              </a:rPr>
              <a:t>Модернизация технологического процесса (прогрева бетона)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888119" y="1396912"/>
            <a:ext cx="7415" cy="13034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28184" y="1396911"/>
            <a:ext cx="0" cy="20431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444208" y="1729180"/>
            <a:ext cx="216024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>
                <a:effectLst/>
              </a:rPr>
              <a:t>Организационные мероприятия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740352" y="1396912"/>
            <a:ext cx="0" cy="33863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444209" y="2438784"/>
            <a:ext cx="252489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 smtClean="0">
                <a:effectLst/>
              </a:rPr>
              <a:t>Использование или сбыт  вторичных продуктов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820472" y="1415650"/>
            <a:ext cx="0" cy="10231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90" y="3963256"/>
            <a:ext cx="1926511" cy="28970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74" y="5187401"/>
            <a:ext cx="1076325" cy="153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49" y="5174101"/>
            <a:ext cx="1466851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37" y="5266102"/>
            <a:ext cx="1571625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84130" y="3878452"/>
            <a:ext cx="28757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dirty="0"/>
              <a:t>Замена неэкономичного оборудования на новое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3202389" y="1410956"/>
            <a:ext cx="0" cy="321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9" y="1746079"/>
            <a:ext cx="2153780" cy="16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64" y="1700808"/>
            <a:ext cx="2578317" cy="184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1"/>
            <a:ext cx="1909515" cy="155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59" y="2276872"/>
            <a:ext cx="1479003" cy="105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8346" y="304585"/>
            <a:ext cx="51845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Экономия электрической энергии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70162" y="7354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Мероприятия в системе освещения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3119" y="3543618"/>
            <a:ext cx="83189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Сокращение области применения ламп накаливания и замена их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люминесцентными.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Замена люминесцентных ламп на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светодиодные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Применение </a:t>
            </a:r>
            <a:r>
              <a:rPr lang="ru-RU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энергоэффективной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пускорегулирующей аппаратуры (ПРА) газоразрядных ламп.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Установка датчиков движения и автоматики режимного освещения.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Оптимизация системы освещения.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Покраска стен в более светлые краски.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Использование естественного света и т.д.</a:t>
            </a:r>
          </a:p>
          <a:p>
            <a:pPr marL="342900" indent="-342900">
              <a:buFontTx/>
              <a:buAutoNum type="arabicPeriod"/>
            </a:pP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0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60" y="1570855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63" y="3645024"/>
            <a:ext cx="1959515" cy="259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55664" y="26621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Экономия электрической энергии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98072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Устранение потерь в электрических сетях 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1484784"/>
            <a:ext cx="6384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На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предприятии имеется большой технологический комплекс, состоящий из различного оборудования (двигатели, трансформаторы и др.), в результате работы которого происходят различные паразитные процессы в электрической сети (скачки напряжения, гармонические искажения, уменьшение косинуса </a:t>
            </a:r>
            <a:r>
              <a:rPr lang="el-GR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φ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). </a:t>
            </a:r>
          </a:p>
          <a:p>
            <a:pPr algn="just"/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Целесообразно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провести ряд мероприятий по снижению потерь, что позволит не только сэкономить затраты на электрическую энергию, но и повысить надежность электрооборудования: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Фильтрация  высших гармоник;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Компенсация реактивной мощности; 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Установка частотных преобразователей для двигателей.</a:t>
            </a:r>
          </a:p>
          <a:p>
            <a:pPr marL="342900" indent="-342900" algn="just">
              <a:buAutoNum type="arabicPeriod"/>
            </a:pP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Проведение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обследования электрических цепей анализаторами  качества электрической энергии,  позволит обнаружить проблемные участки и подготовить варианты оптимизации. </a:t>
            </a:r>
          </a:p>
          <a:p>
            <a:pPr marL="342900" indent="-342900" algn="just">
              <a:buAutoNum type="arabicPeriod"/>
            </a:pPr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4005065"/>
            <a:ext cx="3635895" cy="272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0" y="4293097"/>
            <a:ext cx="3059336" cy="229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8" y="365940"/>
            <a:ext cx="57606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Экономия электрической энергии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62825" y="908720"/>
            <a:ext cx="541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Замена неэкономичного оборудования на новое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3590" y="1424591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Возможным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мероприятием по экономии энергии может быть частичная замена оборудования на более экономичное.</a:t>
            </a:r>
            <a:endParaRPr lang="ru-RU" dirty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3322" y="2314773"/>
            <a:ext cx="652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Модернизация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системы учета (технический учет)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0100" y="2969283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Технический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учет выполняется для анализа электропотребления системами для дальнейшей оптимизации режимов работы. Данный метод позволит более точно контролировать расход электрической энергии  в различных зданиях, цехах 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53" y="2348880"/>
            <a:ext cx="3997049" cy="18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659" y="2150153"/>
            <a:ext cx="867781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endParaRPr lang="ru-RU" sz="16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endParaRPr lang="ru-RU" sz="16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48" y="173275"/>
            <a:ext cx="3019333" cy="195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10" y="4421789"/>
            <a:ext cx="2986371" cy="200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334396"/>
            <a:ext cx="4597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     Экономия </a:t>
            </a:r>
            <a:r>
              <a:rPr lang="ru-RU" sz="25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природного газа</a:t>
            </a:r>
          </a:p>
          <a:p>
            <a:pPr algn="ctr"/>
            <a:endParaRPr lang="ru-RU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61" y="1196752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Мероприятия </a:t>
            </a:r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по устранению тепловых 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потерь: </a:t>
            </a:r>
            <a:endParaRPr lang="ru-RU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Если на предприятии имеются газовые котельные, для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экономии природного газа, идущего на отопление и вентиляцию, могут применяться следующие мероприятия: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Утепление наружных стен;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Теплоизоляция труб;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Оптимизация системы теплоснабжения;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Автоматизация системы теплоснабжения;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Утепление или замена окон и дверей 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Утилизация тепла </a:t>
            </a:r>
            <a:r>
              <a:rPr lang="ru-RU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вентвыбросов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и др</a:t>
            </a:r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55" y="4998501"/>
            <a:ext cx="585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Также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возможен частичный перевод отопления на электрические инфракрасные излучатели, которые позволят экономить тепловую энергию посредством  селективного режима 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работы</a:t>
            </a:r>
            <a:r>
              <a:rPr lang="ru-RU" dirty="0" smtClean="0"/>
              <a:t>.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54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338335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</a:rPr>
              <a:t>Прочее</a:t>
            </a:r>
            <a:endParaRPr lang="ru-RU" sz="2000" b="1" dirty="0" smtClean="0">
              <a:ln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68" y="116632"/>
            <a:ext cx="3327827" cy="220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783868"/>
            <a:ext cx="478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Организационные </a:t>
            </a:r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мероприятия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26876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     Важными  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мероприятиями, рекомендованными к внедрению для всех организаций,  являются организационные: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Необходимо назначить лицо, ответственное за реализацию мероприятий по экономии энергоресурсов;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Организация  работы по систематическому экономическому и </a:t>
            </a:r>
            <a:r>
              <a:rPr lang="ru-RU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энергоэкономичекому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анализу  работы;</a:t>
            </a:r>
          </a:p>
          <a:p>
            <a:pPr marL="342900" indent="-342900" algn="just">
              <a:buAutoNum type="arabicPeriod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Разработка положения о поощрении работников за экономию топливно-энергетических ресурсов и др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.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4" y="4355333"/>
            <a:ext cx="8637902" cy="231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78" y="2284342"/>
            <a:ext cx="2033205" cy="212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4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50803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Оборудование для </a:t>
            </a:r>
            <a:r>
              <a:rPr lang="ru-RU" b="1" dirty="0" err="1" smtClean="0"/>
              <a:t>энергоаудита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</a:t>
            </a:r>
            <a:r>
              <a:rPr lang="ru-RU" dirty="0" smtClean="0"/>
              <a:t>ГК «Синтез» </a:t>
            </a:r>
            <a:r>
              <a:rPr lang="ru-RU" dirty="0"/>
              <a:t>располагает профессиональным </a:t>
            </a:r>
            <a:r>
              <a:rPr lang="ru-RU" dirty="0" smtClean="0"/>
              <a:t>оборудованием (</a:t>
            </a:r>
            <a:r>
              <a:rPr lang="ru-RU" dirty="0"/>
              <a:t>общей балансовой стоимостью более 20 млн. </a:t>
            </a:r>
            <a:r>
              <a:rPr lang="ru-RU" dirty="0" smtClean="0"/>
              <a:t>рублей), </a:t>
            </a:r>
            <a:r>
              <a:rPr lang="ru-RU" dirty="0"/>
              <a:t>которое позволяет оценить </a:t>
            </a:r>
            <a:r>
              <a:rPr lang="ru-RU" dirty="0" err="1"/>
              <a:t>энергоэффективность</a:t>
            </a:r>
            <a:r>
              <a:rPr lang="ru-RU" dirty="0"/>
              <a:t> объекта, обнаружить утечки тепла, перерасход и потери теплоносителей, а также оценить качество электроснабжения, найти, предотвратить и устранить неполадки в системах распределения электроэнергии.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электроизмерительные приборы (анализаторы качества питания, </a:t>
            </a:r>
            <a:r>
              <a:rPr lang="ru-RU" dirty="0" smtClean="0"/>
              <a:t>токоизмерительные клещи</a:t>
            </a:r>
            <a:r>
              <a:rPr lang="ru-RU" dirty="0"/>
              <a:t>, </a:t>
            </a:r>
            <a:r>
              <a:rPr lang="ru-RU" dirty="0" err="1"/>
              <a:t>энергомониторы</a:t>
            </a:r>
            <a:r>
              <a:rPr lang="ru-RU" dirty="0"/>
              <a:t>, осциллографы, тестеры изоляции и др.)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тепловизионное</a:t>
            </a:r>
            <a:r>
              <a:rPr lang="ru-RU" dirty="0"/>
              <a:t> оборудование (</a:t>
            </a:r>
            <a:r>
              <a:rPr lang="ru-RU" dirty="0" err="1"/>
              <a:t>тепловизоры</a:t>
            </a:r>
            <a:r>
              <a:rPr lang="ru-RU" dirty="0"/>
              <a:t>, инфракрасные термометры, лазерные дальномеры)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газоанализаторы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расходометры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приборы для анализа ограждающих конструкций (измерители тепловых потоков, температурные логгеры, </a:t>
            </a:r>
            <a:r>
              <a:rPr lang="ru-RU" dirty="0" err="1"/>
              <a:t>термогигрометры</a:t>
            </a:r>
            <a:r>
              <a:rPr lang="ru-RU" dirty="0"/>
              <a:t>, термоанемометры и др.)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поисковое оборудование (</a:t>
            </a:r>
            <a:r>
              <a:rPr lang="ru-RU" dirty="0" err="1"/>
              <a:t>металлодетекторы</a:t>
            </a:r>
            <a:r>
              <a:rPr lang="ru-RU" dirty="0"/>
              <a:t>, </a:t>
            </a:r>
            <a:r>
              <a:rPr lang="ru-RU" dirty="0" err="1"/>
              <a:t>трассотечеискатели</a:t>
            </a:r>
            <a:r>
              <a:rPr lang="ru-RU" dirty="0"/>
              <a:t>, ультразвуковые </a:t>
            </a:r>
            <a:r>
              <a:rPr lang="ru-RU" dirty="0" err="1"/>
              <a:t>толщинометры</a:t>
            </a:r>
            <a:r>
              <a:rPr lang="ru-RU" dirty="0"/>
              <a:t> и др.)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43" y="5387785"/>
            <a:ext cx="1207395" cy="1207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15041"/>
            <a:ext cx="2267744" cy="17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2667"/>
            <a:ext cx="1017769" cy="1357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57192"/>
            <a:ext cx="792088" cy="16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Комплекс мероприятий по энергосбережению значительно повышает конкурентоспособность и имидж предприятия за счет: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снижения </a:t>
            </a:r>
            <a:r>
              <a:rPr lang="ru-RU" dirty="0"/>
              <a:t>себестоимости выпускаемой продукции;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внедрения передовых технологий в области энергосбережения и автоматизированного сбора данных с приборов учета;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оптимизации расходов на оплату потребляемых энергоресурсов;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оптимизации организации всех производственных и вспомогательных процессов предприятия;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решения проблемы сбережения природных ресурсов и проведения мероприятий по защите окружающей среды.</a:t>
            </a:r>
          </a:p>
          <a:p>
            <a:pPr algn="just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4184192"/>
              </p:ext>
            </p:extLst>
          </p:nvPr>
        </p:nvGraphicFramePr>
        <p:xfrm>
          <a:off x="323528" y="3212976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4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10405" y="25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ГЕОГРАФИЯ ДЕЯТЕЛЬНОСТИ ГК «СИНТЕЗ»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2" y="1124744"/>
            <a:ext cx="9162852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1683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Санкт - Петербург</a:t>
            </a: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99695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Москва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38408" y="273534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Тверь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704905" y="518654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Краснодар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92493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Астрахань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466642" y="2675707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Екатеринбург (Свердловская обл.29 городов) 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2866147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Нижний Новгород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02469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Мурманск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460" y="1124744"/>
            <a:ext cx="981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Архангельск</a:t>
            </a:r>
          </a:p>
          <a:p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54332" y="230445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Великий Новгород</a:t>
            </a:r>
          </a:p>
          <a:p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128630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Нижневартовск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100392" y="3373002"/>
            <a:ext cx="104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Новокузнецк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927982" y="179016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Всеволожск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029090" y="5448157"/>
            <a:ext cx="134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Сочи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12" y="4808402"/>
            <a:ext cx="1872559" cy="1284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-22465" y="4937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Более 1000 реализованных проектов в более 30 крупных российских городах и регионах.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85647" y="444336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Волгоград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5426" y="3512905"/>
            <a:ext cx="127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Самара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320" y="3096003"/>
            <a:ext cx="1477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Новосибирск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4348" y="2812534"/>
            <a:ext cx="102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Томск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79543"/>
            <a:ext cx="1661880" cy="1187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7320858" y="3505986"/>
            <a:ext cx="1556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Барнаул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746" y="2051889"/>
            <a:ext cx="105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Череповец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824" y="2498412"/>
            <a:ext cx="1021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Псков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234771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Нижний Тагил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27429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\</a:t>
            </a:r>
            <a:r>
              <a:rPr lang="ru-RU" sz="1200" dirty="0" smtClean="0">
                <a:solidFill>
                  <a:schemeClr val="bg1"/>
                </a:solidFill>
              </a:rPr>
              <a:t>Тула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116632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Примеры реализованных проектов:</a:t>
            </a:r>
            <a:endParaRPr lang="ru-RU" sz="2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4" y="724431"/>
            <a:ext cx="1628800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9" y="2839651"/>
            <a:ext cx="1648324" cy="1648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9986" y="2290782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Здания </a:t>
            </a:r>
            <a:r>
              <a:rPr lang="ru-RU" sz="1500" dirty="0" err="1" smtClean="0"/>
              <a:t>МосГосСтройНадзора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-68523" y="4429251"/>
            <a:ext cx="27846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Здания «РОСТЕСТ» МОСКВА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75388"/>
            <a:ext cx="1728192" cy="1728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7277" y="236201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BSH Bosch </a:t>
            </a:r>
            <a:r>
              <a:rPr lang="ru-RU" sz="1600" dirty="0" smtClean="0"/>
              <a:t>а</a:t>
            </a:r>
            <a:r>
              <a:rPr lang="de-DE" sz="1600" dirty="0" err="1" smtClean="0"/>
              <a:t>nd</a:t>
            </a:r>
            <a:r>
              <a:rPr lang="de-DE" sz="1600" dirty="0" smtClean="0"/>
              <a:t> </a:t>
            </a:r>
            <a:r>
              <a:rPr lang="de-DE" sz="1600" dirty="0"/>
              <a:t>Siemens Hausgerate GmbH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43019" y="6378634"/>
            <a:ext cx="2597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 </a:t>
            </a:r>
            <a:r>
              <a:rPr lang="ru-RU" sz="1500" dirty="0"/>
              <a:t>Здания и сооружения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r>
              <a:rPr lang="ru-RU" sz="1500" dirty="0" smtClean="0"/>
              <a:t>дома </a:t>
            </a:r>
            <a:r>
              <a:rPr lang="ru-RU" sz="1500" dirty="0" err="1" smtClean="0"/>
              <a:t>отдыха«Архангельское</a:t>
            </a:r>
            <a:r>
              <a:rPr lang="ru-RU" sz="1500" dirty="0"/>
              <a:t>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7" y="4725144"/>
            <a:ext cx="1728192" cy="1728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1547" y="4287156"/>
            <a:ext cx="17960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Здания главного архивного </a:t>
            </a:r>
            <a:endParaRPr lang="en-US" sz="1500" dirty="0" smtClean="0"/>
          </a:p>
          <a:p>
            <a:pPr algn="ctr"/>
            <a:r>
              <a:rPr lang="ru-RU" sz="1500" dirty="0" smtClean="0"/>
              <a:t>управление </a:t>
            </a:r>
            <a:r>
              <a:rPr lang="ru-RU" sz="1500" dirty="0"/>
              <a:t>города </a:t>
            </a:r>
            <a:endParaRPr lang="en-US" sz="1500" dirty="0" smtClean="0"/>
          </a:p>
          <a:p>
            <a:pPr algn="ctr"/>
            <a:r>
              <a:rPr lang="ru-RU" sz="1500" dirty="0" smtClean="0"/>
              <a:t>Москвы</a:t>
            </a:r>
            <a:endParaRPr lang="ru-RU" sz="1500" dirty="0"/>
          </a:p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87908"/>
            <a:ext cx="1427551" cy="14275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5" y="713994"/>
            <a:ext cx="1556792" cy="1556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49826" y="2283088"/>
            <a:ext cx="20230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Здания </a:t>
            </a:r>
            <a:r>
              <a:rPr lang="ru-RU" sz="1600" dirty="0"/>
              <a:t>судов</a:t>
            </a:r>
            <a:r>
              <a:rPr lang="ru-RU" sz="1500" dirty="0" smtClean="0"/>
              <a:t> Свердловской области</a:t>
            </a:r>
            <a:endParaRPr lang="ru-RU" sz="15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64" y="2884423"/>
            <a:ext cx="1296144" cy="12961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27984" y="4104819"/>
            <a:ext cx="1976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Детские сады и </a:t>
            </a:r>
          </a:p>
          <a:p>
            <a:pPr algn="ctr"/>
            <a:r>
              <a:rPr lang="ru-RU" sz="1500" dirty="0" err="1" smtClean="0"/>
              <a:t>общеобразовательныешколы</a:t>
            </a:r>
            <a:r>
              <a:rPr lang="ru-RU" sz="1500" dirty="0" smtClean="0"/>
              <a:t> в Астрахани</a:t>
            </a:r>
            <a:endParaRPr lang="ru-RU" sz="15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41" y="4806625"/>
            <a:ext cx="1579265" cy="15792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07904" y="6365726"/>
            <a:ext cx="276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Корпуса городской больницы</a:t>
            </a:r>
          </a:p>
          <a:p>
            <a:pPr algn="ctr"/>
            <a:r>
              <a:rPr lang="ru-RU" sz="1500" dirty="0" smtClean="0"/>
              <a:t> Нижний Новгород</a:t>
            </a:r>
            <a:endParaRPr lang="ru-RU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729457" y="4621396"/>
            <a:ext cx="1940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Здания и сооружения к</a:t>
            </a:r>
            <a:r>
              <a:rPr lang="ru-RU" sz="1500" dirty="0" smtClean="0"/>
              <a:t>омбината </a:t>
            </a:r>
            <a:r>
              <a:rPr lang="ru-RU" sz="1500" dirty="0"/>
              <a:t>«Горный» </a:t>
            </a:r>
            <a:r>
              <a:rPr lang="ru-RU" sz="1500" dirty="0" smtClean="0"/>
              <a:t> Екатеринбург</a:t>
            </a:r>
            <a:endParaRPr lang="ru-RU" sz="15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4" y="2957018"/>
            <a:ext cx="1664378" cy="16643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5" y="675388"/>
            <a:ext cx="1545637" cy="15456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72827" y="2221025"/>
            <a:ext cx="22476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Здания и сооружения комбината </a:t>
            </a:r>
            <a:r>
              <a:rPr lang="ru-RU" sz="1500" dirty="0"/>
              <a:t>«Новатор» </a:t>
            </a:r>
            <a:r>
              <a:rPr lang="ru-RU" sz="1500" dirty="0" smtClean="0"/>
              <a:t> Екатеринбург        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253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-36512" y="4843032"/>
            <a:ext cx="9233184" cy="20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244" y="2492896"/>
            <a:ext cx="9090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ru-RU" dirty="0" smtClean="0"/>
              <a:t>ГК </a:t>
            </a:r>
            <a:r>
              <a:rPr lang="ru-RU" dirty="0"/>
              <a:t>«Синтез» предлагает комплекс услуг, направленных на реализацию требований Федерального закона Российской Федерации «Об энергосбережении и о повышении энергетической эффективности и о внесении изменений в отдельные законодательные акты Российской Федерации» № 261-ФЗ от 23.11.2009 : проведение энергетического обследования (</a:t>
            </a:r>
            <a:r>
              <a:rPr lang="ru-RU" dirty="0" err="1"/>
              <a:t>энергоаудита</a:t>
            </a:r>
            <a:r>
              <a:rPr lang="ru-RU" dirty="0"/>
              <a:t>), формирование на его основе программы энергосбережения и повышения энергетической эффективности и ее реализации путем заключения </a:t>
            </a:r>
            <a:r>
              <a:rPr lang="ru-RU" dirty="0" err="1"/>
              <a:t>энергосервисных</a:t>
            </a:r>
            <a:r>
              <a:rPr lang="ru-RU" dirty="0"/>
              <a:t> договоров с привлечением как бюджетных, так внебюджетных средств финансирования.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09" y="116632"/>
            <a:ext cx="2174879" cy="226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632"/>
            <a:ext cx="3348603" cy="226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" y="116632"/>
            <a:ext cx="3016299" cy="226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1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9016" y="2391397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Здания Томского государственного университета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26037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71" y="129857"/>
            <a:ext cx="3071376" cy="230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92760" y="2391979"/>
            <a:ext cx="330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Здания Центрального банка РФ по </a:t>
            </a:r>
            <a:r>
              <a:rPr lang="ru-RU" sz="1200" dirty="0" err="1" smtClean="0"/>
              <a:t>Северо</a:t>
            </a:r>
            <a:r>
              <a:rPr lang="ru-RU" sz="1200" dirty="0" smtClean="0"/>
              <a:t> - Западу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6" y="3682288"/>
            <a:ext cx="3260379" cy="239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0347" y="5967684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Объекты культуры г. Москвы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30" y="368228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57" y="89994"/>
            <a:ext cx="3071376" cy="230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620761" y="39330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Здания и сооружения ГБУ «</a:t>
            </a:r>
            <a:r>
              <a:rPr lang="ru-RU" sz="1200" dirty="0" err="1" smtClean="0"/>
              <a:t>ВолгоБалт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4184" y="5875350"/>
            <a:ext cx="269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Здания и сооружения ГБУ «</a:t>
            </a:r>
            <a:r>
              <a:rPr lang="ru-RU" sz="1200" dirty="0" err="1" smtClean="0"/>
              <a:t>ВолгоДон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91" y="2161101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02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  ГК «Синтез» успешно выполнила работы по энергетическому обследованию зданий и сооружений общей площадью более 1 400 000 кв. м. объектов различного назначения Северо-Западного федерального округа, включая </a:t>
            </a:r>
            <a:r>
              <a:rPr lang="en-US" dirty="0"/>
              <a:t>&gt; 10 </a:t>
            </a:r>
            <a:r>
              <a:rPr lang="ru-RU" dirty="0"/>
              <a:t>поликлиник в г. Санкт –</a:t>
            </a:r>
            <a:r>
              <a:rPr lang="ru-RU" dirty="0" smtClean="0"/>
              <a:t>Петербург, спортивная </a:t>
            </a:r>
            <a:r>
              <a:rPr lang="ru-RU" dirty="0"/>
              <a:t>и художественная школы в г. Петергоф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7001" y="128687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 же: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 </a:t>
            </a:r>
            <a:r>
              <a:rPr lang="ru-RU" dirty="0" smtClean="0"/>
              <a:t>500 школ и детских садов в г. Новокузнецк;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 </a:t>
            </a:r>
            <a:r>
              <a:rPr lang="ru-RU" dirty="0" smtClean="0"/>
              <a:t>100 школ и детских садов в г. Тверь;  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75" y="3623725"/>
            <a:ext cx="3681080" cy="2760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1" y="2636912"/>
            <a:ext cx="2911221" cy="2174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44" y="4146381"/>
            <a:ext cx="2287331" cy="1715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168912" cy="1626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07" y="1268760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b="0" smtClean="0"/>
              <a:t>22</a:t>
            </a:fld>
            <a:endParaRPr lang="ru-RU" b="0"/>
          </a:p>
        </p:txBody>
      </p:sp>
      <p:sp>
        <p:nvSpPr>
          <p:cNvPr id="3" name="TextBox 2"/>
          <p:cNvSpPr txBox="1"/>
          <p:nvPr/>
        </p:nvSpPr>
        <p:spPr>
          <a:xfrm>
            <a:off x="2411760" y="343657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/>
              <a:t>Наши партнеры:</a:t>
            </a:r>
            <a:endParaRPr lang="ru-RU" sz="25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5" y="777212"/>
            <a:ext cx="1718648" cy="12030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56445"/>
            <a:ext cx="1720038" cy="1204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21829"/>
            <a:ext cx="2164103" cy="1514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96" y="812419"/>
            <a:ext cx="2121120" cy="1484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44" y="2330085"/>
            <a:ext cx="1905000" cy="1333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05" y="4975820"/>
            <a:ext cx="1905000" cy="133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32" y="2944110"/>
            <a:ext cx="1653106" cy="11571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96" y="4776576"/>
            <a:ext cx="1800178" cy="1260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8342" y="20069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Комитет экономического развития, промышленной политики и торговли</a:t>
            </a:r>
          </a:p>
          <a:p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033" y="4024092"/>
            <a:ext cx="307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BSH Bosch und Siemens Hausgerate GmbH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5" y="6309320"/>
            <a:ext cx="331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Magna</a:t>
            </a:r>
            <a:r>
              <a:rPr lang="ru-RU" sz="1200" dirty="0"/>
              <a:t> </a:t>
            </a:r>
            <a:r>
              <a:rPr lang="ru-RU" sz="1200" dirty="0" err="1"/>
              <a:t>Cosma</a:t>
            </a:r>
            <a:r>
              <a:rPr lang="ru-RU" sz="1200" dirty="0"/>
              <a:t> - Завод МАГНА в </a:t>
            </a:r>
            <a:r>
              <a:rPr lang="ru-RU" sz="1200" dirty="0" err="1"/>
              <a:t>Шушарах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6" y="237625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ГУП «</a:t>
            </a:r>
            <a:r>
              <a:rPr lang="ru-RU" sz="1200" dirty="0" err="1"/>
              <a:t>Ленсвет</a:t>
            </a:r>
            <a:r>
              <a:rPr lang="ru-RU" sz="1200" dirty="0"/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0397" y="374709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ГУП «ТЭК СПб»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7605" y="641866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ЗАО «Первомайская заря»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5688" y="41098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ОАО Концерн «</a:t>
            </a:r>
            <a:r>
              <a:rPr lang="ru-RU" sz="1200" dirty="0" err="1"/>
              <a:t>Моринформсистема</a:t>
            </a:r>
            <a:r>
              <a:rPr lang="ru-RU" sz="1200" dirty="0"/>
              <a:t>-Агат» ОАО НИИ «Атолл»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0297" y="6165304"/>
            <a:ext cx="209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Российская академия наук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14" y="963032"/>
            <a:ext cx="3308363" cy="7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321297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Контакты:</a:t>
            </a:r>
          </a:p>
          <a:p>
            <a:pPr algn="ctr"/>
            <a:r>
              <a:rPr lang="ru-RU" dirty="0" smtClean="0"/>
              <a:t>Тел/Факс</a:t>
            </a:r>
            <a:r>
              <a:rPr lang="ru-RU" dirty="0"/>
              <a:t>: +7(812) </a:t>
            </a:r>
            <a:r>
              <a:rPr lang="ru-RU" dirty="0" smtClean="0"/>
              <a:t>309-07-40</a:t>
            </a:r>
            <a:endParaRPr lang="ru-RU" dirty="0"/>
          </a:p>
          <a:p>
            <a:pPr algn="ctr"/>
            <a:r>
              <a:rPr lang="ru-RU" dirty="0"/>
              <a:t>19</a:t>
            </a:r>
            <a:r>
              <a:rPr lang="en-US" dirty="0"/>
              <a:t>4044</a:t>
            </a:r>
            <a:r>
              <a:rPr lang="ru-RU" dirty="0" smtClean="0"/>
              <a:t>, </a:t>
            </a:r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Большой </a:t>
            </a:r>
            <a:r>
              <a:rPr lang="ru-RU" dirty="0" err="1"/>
              <a:t>Сампсониевский</a:t>
            </a:r>
            <a:r>
              <a:rPr lang="ru-RU" dirty="0"/>
              <a:t> пр., д.31</a:t>
            </a:r>
          </a:p>
          <a:p>
            <a:pPr algn="ctr"/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info@gksintez.ru</a:t>
            </a:r>
            <a:endParaRPr lang="ru-RU" dirty="0"/>
          </a:p>
          <a:p>
            <a:pPr algn="ctr"/>
            <a:r>
              <a:rPr lang="en-US" dirty="0" smtClean="0"/>
              <a:t>www.gksintez.ru</a:t>
            </a:r>
            <a:endParaRPr lang="ru-RU" dirty="0"/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3247" y="2280327"/>
            <a:ext cx="534934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Спасибо за внимание!</a:t>
            </a:r>
          </a:p>
          <a:p>
            <a:pPr algn="ctr"/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r"/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ctr"/>
            <a:endParaRPr lang="ru-RU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2"/>
            <a:ext cx="9108504" cy="15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4" y="1447042"/>
            <a:ext cx="6068562" cy="49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" y="1422298"/>
            <a:ext cx="1501135" cy="115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35" y="3118678"/>
            <a:ext cx="1115616" cy="148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35" y="1410454"/>
            <a:ext cx="1296565" cy="12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" y="5085185"/>
            <a:ext cx="1450188" cy="13225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" y="3118739"/>
            <a:ext cx="1278020" cy="152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09" y="4988338"/>
            <a:ext cx="1509647" cy="145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02071" y="548680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Концепция </a:t>
            </a:r>
            <a:r>
              <a:rPr lang="ru-RU" sz="2500" b="1" dirty="0" err="1" smtClean="0"/>
              <a:t>энергоэффективного</a:t>
            </a:r>
            <a:r>
              <a:rPr lang="ru-RU" sz="2500" b="1" dirty="0" smtClean="0"/>
              <a:t> предприятия.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3419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Цели энергетического обследования </a:t>
            </a:r>
            <a:endParaRPr lang="ru-RU" dirty="0"/>
          </a:p>
          <a:p>
            <a:pPr algn="ctr"/>
            <a:r>
              <a:rPr lang="ru-RU" b="1" dirty="0"/>
              <a:t>Основными целями энергетического обследования являются:</a:t>
            </a:r>
            <a:endParaRPr lang="ru-RU" dirty="0"/>
          </a:p>
          <a:p>
            <a:pPr algn="just"/>
            <a:r>
              <a:rPr lang="ru-RU" b="1" dirty="0"/>
              <a:t>1)</a:t>
            </a:r>
            <a:r>
              <a:rPr lang="ru-RU" dirty="0"/>
              <a:t> получение объективных данных об объеме используемых энергетических ресурсов;</a:t>
            </a:r>
          </a:p>
          <a:p>
            <a:pPr algn="just"/>
            <a:r>
              <a:rPr lang="ru-RU" b="1" dirty="0"/>
              <a:t>2)</a:t>
            </a:r>
            <a:r>
              <a:rPr lang="ru-RU" dirty="0"/>
              <a:t> определение показателей энергетической эффективности;</a:t>
            </a:r>
          </a:p>
          <a:p>
            <a:pPr algn="just"/>
            <a:r>
              <a:rPr lang="ru-RU" b="1" dirty="0"/>
              <a:t>3)</a:t>
            </a:r>
            <a:r>
              <a:rPr lang="ru-RU" dirty="0"/>
              <a:t> определение потенциала энергосбережения и повышения энергетической эффективности;</a:t>
            </a:r>
          </a:p>
          <a:p>
            <a:pPr algn="just"/>
            <a:r>
              <a:rPr lang="ru-RU" b="1" dirty="0"/>
              <a:t>4)</a:t>
            </a:r>
            <a:r>
              <a:rPr lang="ru-RU" dirty="0"/>
              <a:t> разработка перечня типовых, общедоступных мероприятий по энергосбережению и повышению энергетической эффективности и проведение их стоимостной оценки.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dirty="0" smtClean="0"/>
              <a:t>По </a:t>
            </a:r>
            <a:r>
              <a:rPr lang="ru-RU" dirty="0"/>
              <a:t>соглашению </a:t>
            </a:r>
            <a:r>
              <a:rPr lang="ru-RU" dirty="0" smtClean="0"/>
              <a:t>между заказчиком и исполнителем, </a:t>
            </a:r>
            <a:r>
              <a:rPr lang="ru-RU" dirty="0"/>
              <a:t>может предусматриваться разработка по результатам энергетического обследования отчета, содержащего перечень мероприятий по энергосбережению и повышению энергетической эффективности, отличных от типовых, общедоступных мероприятий по энергосбережению и повышению энергетической эффективности.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4490"/>
            <a:ext cx="3037621" cy="280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87779"/>
            <a:ext cx="3398169" cy="18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4631871"/>
              </p:ext>
            </p:extLst>
          </p:nvPr>
        </p:nvGraphicFramePr>
        <p:xfrm>
          <a:off x="899592" y="116632"/>
          <a:ext cx="71287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4208" y="97155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Заключительный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      этап</a:t>
            </a:r>
          </a:p>
        </p:txBody>
      </p:sp>
    </p:spTree>
    <p:extLst>
      <p:ext uri="{BB962C8B-B14F-4D97-AF65-F5344CB8AC3E}">
        <p14:creationId xmlns:p14="http://schemas.microsoft.com/office/powerpoint/2010/main" val="36143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25756"/>
            <a:ext cx="9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При </a:t>
            </a:r>
            <a:r>
              <a:rPr lang="ru-RU" dirty="0"/>
              <a:t>проведении энергетического </a:t>
            </a:r>
            <a:r>
              <a:rPr lang="ru-RU" dirty="0" smtClean="0"/>
              <a:t>обследования </a:t>
            </a:r>
            <a:r>
              <a:rPr lang="ru-RU" dirty="0"/>
              <a:t>проводится анализ состояния систем электроснабжения, теплоснабжения, </a:t>
            </a:r>
            <a:r>
              <a:rPr lang="ru-RU" dirty="0" err="1"/>
              <a:t>водообеспечения</a:t>
            </a:r>
            <a:r>
              <a:rPr lang="ru-RU" dirty="0"/>
              <a:t>, технического парка и пр. предприятия (объекта), оценка состояния систем и средств </a:t>
            </a:r>
            <a:r>
              <a:rPr lang="ru-RU" dirty="0" smtClean="0"/>
              <a:t>учета </a:t>
            </a:r>
            <a:r>
              <a:rPr lang="ru-RU" dirty="0"/>
              <a:t>энергоносителей и их соответствие установленным требованиям, выявление необоснованных потерь, оценка состояния системы нормирования энергопотребления и использования энергоносителей, проверка энергетических балансов </a:t>
            </a:r>
            <a:r>
              <a:rPr lang="ru-RU" dirty="0" smtClean="0"/>
              <a:t>предприятия, </a:t>
            </a:r>
            <a:r>
              <a:rPr lang="ru-RU" dirty="0"/>
              <a:t>расчет удельных </a:t>
            </a:r>
            <a:r>
              <a:rPr lang="ru-RU" dirty="0" err="1"/>
              <a:t>энергозатрат</a:t>
            </a:r>
            <a:r>
              <a:rPr lang="ru-RU" dirty="0"/>
              <a:t> на выпускаемую продукцию (или виды работ), оценка целесообразности основных энергосберегающих мероприятий, реализуемых предприятием, формирование Энергетического паспорта предприятия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Ключевая </a:t>
            </a:r>
            <a:r>
              <a:rPr lang="ru-RU" dirty="0"/>
              <a:t>цель нашей компании — сбережение денег заказчика. Снижение затрат на энергию ведёт к снижению себестоимости продукции, увеличению прибыли и конкурентоспособности Вашей компании.</a:t>
            </a:r>
          </a:p>
          <a:p>
            <a:pPr algn="just"/>
            <a:r>
              <a:rPr lang="ru-RU" dirty="0" smtClean="0"/>
              <a:t>      В</a:t>
            </a:r>
            <a:r>
              <a:rPr lang="ru-RU" dirty="0"/>
              <a:t> России крайне мало предприятий, которые провели энергетическое обследование зданий и  эффективно расходуют энергию. Чаще всего, используя самые современные методики и технологии, </a:t>
            </a:r>
            <a:r>
              <a:rPr lang="ru-RU" dirty="0" err="1"/>
              <a:t>энергозатраты</a:t>
            </a:r>
            <a:r>
              <a:rPr lang="ru-RU" dirty="0"/>
              <a:t> можно снизить не менее чем на 20%.</a:t>
            </a:r>
          </a:p>
          <a:p>
            <a:pPr algn="just"/>
            <a:r>
              <a:rPr lang="ru-RU" dirty="0" smtClean="0"/>
              <a:t>      Вы</a:t>
            </a:r>
            <a:r>
              <a:rPr lang="ru-RU" dirty="0"/>
              <a:t> ставите перед нами задачу — мы проводим </a:t>
            </a:r>
            <a:r>
              <a:rPr lang="ru-RU" dirty="0" err="1"/>
              <a:t>энергоаудит</a:t>
            </a:r>
            <a:r>
              <a:rPr lang="ru-RU" dirty="0"/>
              <a:t> предприятия, рассчитываем оптимальное решение и выполняем весь комплекс мероприятий «под ключ» с гарантией достижения ожидаемого эффекта.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77000"/>
            <a:ext cx="1566115" cy="197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2344707" cy="166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46543"/>
            <a:ext cx="2736305" cy="180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1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результате более детального инструментального и аналитического обследования будет: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дана оценка эффективности использования топливно-энергетическим ресурсам в организации;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раскрыты причины выявленных нарушений и недостатков в их использовании;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определены имеющиеся резервы экономии топливно-энергетических ресурсов;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предложены технические и организационные энергосберегающие решения с указанием прогнозируемой экономии в натуральном и стоимостном выражении и оценкой стоимости их реализации.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322162" cy="37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05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8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w="lg" len="lg"/>
            <a:tailEnd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7746276"/>
              </p:ext>
            </p:extLst>
          </p:nvPr>
        </p:nvGraphicFramePr>
        <p:xfrm>
          <a:off x="395536" y="116632"/>
          <a:ext cx="84969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97536716"/>
              </p:ext>
            </p:extLst>
          </p:nvPr>
        </p:nvGraphicFramePr>
        <p:xfrm>
          <a:off x="251520" y="3573016"/>
          <a:ext cx="8568952" cy="325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33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773E-35F7-4F2E-8A99-A8C94E05784A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0599" y="26064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Энергетическое </a:t>
            </a:r>
            <a:r>
              <a:rPr lang="ru-RU" b="1" dirty="0"/>
              <a:t>обследование и реализованная на его основе </a:t>
            </a:r>
            <a:r>
              <a:rPr lang="ru-RU" b="1" dirty="0" smtClean="0"/>
              <a:t>программа </a:t>
            </a:r>
            <a:r>
              <a:rPr lang="ru-RU" b="1" dirty="0"/>
              <a:t>повышения энергетической эффективности объекта обеспечивает</a:t>
            </a:r>
            <a:r>
              <a:rPr lang="ru-RU" b="1" dirty="0" smtClean="0"/>
              <a:t>: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- </a:t>
            </a:r>
            <a:r>
              <a:rPr lang="ru-RU" dirty="0"/>
              <a:t>повышение надежности энергоснабжения;</a:t>
            </a:r>
          </a:p>
          <a:p>
            <a:pPr algn="just"/>
            <a:r>
              <a:rPr lang="ru-RU" b="1" dirty="0"/>
              <a:t>- </a:t>
            </a:r>
            <a:r>
              <a:rPr lang="ru-RU" dirty="0"/>
              <a:t>повышение надежности и безопасности энергоустановок;</a:t>
            </a:r>
          </a:p>
          <a:p>
            <a:pPr algn="just"/>
            <a:r>
              <a:rPr lang="ru-RU" b="1" dirty="0"/>
              <a:t>- </a:t>
            </a:r>
            <a:r>
              <a:rPr lang="ru-RU" dirty="0"/>
              <a:t>повышение эффективности </a:t>
            </a:r>
            <a:r>
              <a:rPr lang="ru-RU" dirty="0" err="1"/>
              <a:t>энергоиспользования</a:t>
            </a:r>
            <a:r>
              <a:rPr lang="ru-RU" dirty="0"/>
              <a:t>;</a:t>
            </a:r>
          </a:p>
          <a:p>
            <a:pPr algn="just"/>
            <a:r>
              <a:rPr lang="ru-RU" b="1" dirty="0" smtClean="0"/>
              <a:t>-</a:t>
            </a:r>
            <a:r>
              <a:rPr lang="ru-RU" dirty="0" smtClean="0"/>
              <a:t>оптимизацию </a:t>
            </a:r>
            <a:r>
              <a:rPr lang="ru-RU" dirty="0"/>
              <a:t>энергетических издержек по </a:t>
            </a:r>
            <a:r>
              <a:rPr lang="ru-RU" dirty="0" smtClean="0"/>
              <a:t>организационно -</a:t>
            </a:r>
            <a:r>
              <a:rPr lang="ru-RU" dirty="0"/>
              <a:t>экономическим причинам.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7758942"/>
              </p:ext>
            </p:extLst>
          </p:nvPr>
        </p:nvGraphicFramePr>
        <p:xfrm>
          <a:off x="179512" y="3068960"/>
          <a:ext cx="8640960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2767</TotalTime>
  <Words>1353</Words>
  <Application>Microsoft Office PowerPoint</Application>
  <PresentationFormat>Экран (4:3)</PresentationFormat>
  <Paragraphs>244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ЭНЕРГОАУДИТ И ЭНЕРГОСЕРВИС  Обследование. Энергосбережение. Энергоэффективность</dc:title>
  <dc:creator>user</dc:creator>
  <cp:lastModifiedBy>Secretary</cp:lastModifiedBy>
  <cp:revision>149</cp:revision>
  <cp:lastPrinted>2015-05-29T13:31:04Z</cp:lastPrinted>
  <dcterms:created xsi:type="dcterms:W3CDTF">2015-03-10T11:29:18Z</dcterms:created>
  <dcterms:modified xsi:type="dcterms:W3CDTF">2015-06-01T11:54:08Z</dcterms:modified>
</cp:coreProperties>
</file>